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8" r:id="rId2"/>
    <p:sldId id="263" r:id="rId3"/>
    <p:sldId id="264" r:id="rId4"/>
    <p:sldId id="266" r:id="rId5"/>
    <p:sldId id="270" r:id="rId6"/>
    <p:sldId id="267" r:id="rId7"/>
    <p:sldId id="257" r:id="rId8"/>
    <p:sldId id="271" r:id="rId9"/>
    <p:sldId id="273" r:id="rId10"/>
    <p:sldId id="276" r:id="rId11"/>
    <p:sldId id="279" r:id="rId12"/>
    <p:sldId id="283" r:id="rId13"/>
    <p:sldId id="287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60332" cy="914400"/>
          </a:xfrm>
        </p:spPr>
        <p:txBody>
          <a:bodyPr/>
          <a:lstStyle/>
          <a:p>
            <a:pPr lvl="0">
              <a:spcBef>
                <a:spcPts val="800"/>
              </a:spcBef>
            </a:pPr>
            <a:r>
              <a:rPr lang="ru-RU" sz="3600" b="1" cap="none" dirty="0">
                <a:solidFill>
                  <a:srgbClr val="434342"/>
                </a:solidFill>
                <a:latin typeface="Franklin Gothic Book"/>
                <a:ea typeface="+mn-ea"/>
                <a:cs typeface="+mn-cs"/>
              </a:rPr>
              <a:t>Моя семья-мое богатство </a:t>
            </a:r>
            <a:r>
              <a:rPr lang="ru-RU" sz="3200" b="1" cap="none" dirty="0">
                <a:solidFill>
                  <a:srgbClr val="434342"/>
                </a:solidFill>
                <a:latin typeface="Franklin Gothic Book"/>
                <a:ea typeface="+mn-ea"/>
                <a:cs typeface="+mn-cs"/>
              </a:rPr>
              <a:t>Семья</a:t>
            </a:r>
            <a:r>
              <a:rPr lang="ru-RU" sz="1300" b="1" cap="none" dirty="0">
                <a:solidFill>
                  <a:srgbClr val="434342"/>
                </a:solidFill>
                <a:latin typeface="Franklin Gothic Book"/>
                <a:ea typeface="+mn-ea"/>
                <a:cs typeface="+mn-cs"/>
              </a:rPr>
              <a:t>- </a:t>
            </a:r>
            <a:r>
              <a:rPr lang="ru-RU" sz="2600" b="1" cap="none" dirty="0">
                <a:solidFill>
                  <a:srgbClr val="434342"/>
                </a:solidFill>
                <a:latin typeface="Franklin Gothic Book"/>
                <a:ea typeface="+mn-ea"/>
                <a:cs typeface="+mn-cs"/>
              </a:rPr>
              <a:t>это группа живущих вместе родственников</a:t>
            </a:r>
            <a:br>
              <a:rPr lang="ru-RU" sz="2600" b="1" cap="none" dirty="0">
                <a:solidFill>
                  <a:srgbClr val="434342"/>
                </a:solidFill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86744"/>
            <a:ext cx="3200400" cy="2133600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41" y="1330760"/>
            <a:ext cx="2887757" cy="2887757"/>
          </a:xfrm>
        </p:spPr>
      </p:pic>
    </p:spTree>
    <p:extLst>
      <p:ext uri="{BB962C8B-B14F-4D97-AF65-F5344CB8AC3E}">
        <p14:creationId xmlns:p14="http://schemas.microsoft.com/office/powerpoint/2010/main" val="16826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Одной из традиции нашей семьи можно назвать Воскресные завтраки. Каждое воскресенье мама печет  блины и мы собираемся всей семьей за завтраком,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     </a:t>
            </a:r>
            <a:r>
              <a:rPr lang="ru-RU" sz="3600" dirty="0" smtClean="0"/>
              <a:t>т</a:t>
            </a:r>
            <a:r>
              <a:rPr lang="ru-RU" sz="2400" dirty="0" smtClean="0"/>
              <a:t>радиции нашей семьи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888432" cy="2520280"/>
          </a:xfrm>
        </p:spPr>
      </p:pic>
    </p:spTree>
    <p:extLst>
      <p:ext uri="{BB962C8B-B14F-4D97-AF65-F5344CB8AC3E}">
        <p14:creationId xmlns:p14="http://schemas.microsoft.com/office/powerpoint/2010/main" val="989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 появлением первого снега мы всей семьей лепим снеговиков и играем в снежки.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0588" y="1993424"/>
            <a:ext cx="3200400" cy="192024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755576" y="404664"/>
            <a:ext cx="5976664" cy="509736"/>
          </a:xfrm>
        </p:spPr>
        <p:txBody>
          <a:bodyPr/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1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694">
            <a:off x="607425" y="1309258"/>
            <a:ext cx="3672408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133">
            <a:off x="4742219" y="1442887"/>
            <a:ext cx="4119602" cy="247176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88324" cy="792088"/>
          </a:xfrm>
        </p:spPr>
        <p:txBody>
          <a:bodyPr/>
          <a:lstStyle/>
          <a:p>
            <a:r>
              <a:rPr lang="ru-RU" sz="3600" dirty="0"/>
              <a:t>в</a:t>
            </a:r>
            <a:r>
              <a:rPr lang="ru-RU" sz="2400" dirty="0" smtClean="0"/>
              <a:t>сей семьей мы стараемся вести здоровый образ жизни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55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3024335" cy="30243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677285" cy="40159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                н</a:t>
            </a:r>
            <a:r>
              <a:rPr lang="ru-RU" sz="2400" dirty="0" smtClean="0"/>
              <a:t>овый год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0983" y="2204864"/>
            <a:ext cx="2952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преддверии нового года мы ставим елку и наряжаем ее всей семьей</a:t>
            </a:r>
          </a:p>
        </p:txBody>
      </p:sp>
    </p:spTree>
    <p:extLst>
      <p:ext uri="{BB962C8B-B14F-4D97-AF65-F5344CB8AC3E}">
        <p14:creationId xmlns:p14="http://schemas.microsoft.com/office/powerpoint/2010/main" val="5210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                       п</a:t>
            </a:r>
            <a:r>
              <a:rPr lang="ru-RU" sz="2400" dirty="0" smtClean="0"/>
              <a:t>асха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908720"/>
            <a:ext cx="4068199" cy="305115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1929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Одной из главных традиций нашей семьи является подготовка к Большому церковному празднику Пасха. В последний четверг перед  Пасхой мы печем  куличи  и красим яйца.</a:t>
            </a:r>
          </a:p>
        </p:txBody>
      </p:sp>
    </p:spTree>
    <p:extLst>
      <p:ext uri="{BB962C8B-B14F-4D97-AF65-F5344CB8AC3E}">
        <p14:creationId xmlns:p14="http://schemas.microsoft.com/office/powerpoint/2010/main" val="1401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Происхождение нашей фамилии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000" dirty="0">
                <a:solidFill>
                  <a:srgbClr val="383838"/>
                </a:solidFill>
                <a:latin typeface="Arial"/>
              </a:rPr>
              <a:t>Фамилия Сироткин в одной трети случаев имеет русское происхождение, также существует небольшая вероятность что фамилия белорусского или украинского происхождения, примерно в четверти случаев фамилия произошла из языков народов России (бурятского, мордовского, татарского, башкирского, и др.), также возможно в 20% имеет еврейские корни, в 20% являются русифицированными вариантами латышских фамилий. Скорее всего эта фамилия происходит от прозвища, имени, или профессии дальнего предка её носителя, к тому же в большинстве случаев по мужской линии. Хотя нередки случаи когда фамилия Сироткин происходит и по женской </a:t>
            </a:r>
            <a:r>
              <a:rPr lang="ru-RU" sz="5000" dirty="0" smtClean="0">
                <a:solidFill>
                  <a:srgbClr val="383838"/>
                </a:solidFill>
                <a:latin typeface="Arial"/>
              </a:rPr>
              <a:t>линии </a:t>
            </a:r>
          </a:p>
          <a:p>
            <a:r>
              <a:rPr lang="ru-RU" sz="5000" dirty="0">
                <a:solidFill>
                  <a:srgbClr val="383838"/>
                </a:solidFill>
                <a:latin typeface="Arial"/>
              </a:rPr>
              <a:t> </a:t>
            </a:r>
            <a:r>
              <a:rPr lang="ru-RU" sz="5000" dirty="0" smtClean="0">
                <a:solidFill>
                  <a:srgbClr val="383838"/>
                </a:solidFill>
                <a:latin typeface="Arial"/>
              </a:rPr>
              <a:t>      Фамилия </a:t>
            </a:r>
            <a:r>
              <a:rPr lang="ru-RU" sz="5000" dirty="0">
                <a:solidFill>
                  <a:srgbClr val="383838"/>
                </a:solidFill>
                <a:latin typeface="Arial"/>
              </a:rPr>
              <a:t>Сироткин является довольно необычной на пространстве России и ближнего зарубежья. В известных интересных древних записках граждане с этой фамилией являлись знатными персонами из славянского московского духовенства в XVII-XVIII веках, имевших существенную государеву </a:t>
            </a:r>
            <a:r>
              <a:rPr lang="ru-RU" sz="5000" dirty="0" smtClean="0">
                <a:solidFill>
                  <a:srgbClr val="383838"/>
                </a:solidFill>
                <a:latin typeface="Arial"/>
              </a:rPr>
              <a:t>привилегию</a:t>
            </a:r>
            <a:r>
              <a:rPr lang="ru-RU" sz="5000" dirty="0">
                <a:solidFill>
                  <a:srgbClr val="383838"/>
                </a:solidFill>
                <a:latin typeface="Arial"/>
              </a:rPr>
              <a:t>. Первые упоминания фамилии </a:t>
            </a:r>
            <a:r>
              <a:rPr lang="ru-RU" sz="5000" dirty="0" smtClean="0">
                <a:solidFill>
                  <a:srgbClr val="383838"/>
                </a:solidFill>
                <a:latin typeface="Arial"/>
              </a:rPr>
              <a:t>можно </a:t>
            </a:r>
            <a:r>
              <a:rPr lang="ru-RU" sz="5000" dirty="0">
                <a:solidFill>
                  <a:srgbClr val="383838"/>
                </a:solidFill>
                <a:latin typeface="Arial"/>
              </a:rPr>
              <a:t>увидеть в книге переписи Всея Руси в век Ивана Грозного. У государя существовал особенный список княжеских и ярких фамилий, которые давались приближенным в случае особого расположения или награды. Поэтому указанная фамилия пронесла личное оригинальное обозначение и является редкой</a:t>
            </a:r>
            <a:r>
              <a:rPr lang="ru-RU" sz="5000" dirty="0" smtClean="0">
                <a:solidFill>
                  <a:srgbClr val="383838"/>
                </a:solidFill>
                <a:latin typeface="Arial"/>
              </a:rPr>
              <a:t>..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7864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Родилась 19 апреля 2002 года. Учусь в 7 классе </a:t>
            </a:r>
            <a:r>
              <a:rPr lang="ru-RU" sz="1800" dirty="0" err="1" smtClean="0"/>
              <a:t>Тоболовской</a:t>
            </a:r>
            <a:r>
              <a:rPr lang="ru-RU" sz="1800" dirty="0" smtClean="0"/>
              <a:t>  средней школы.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</a:t>
            </a:r>
            <a:r>
              <a:rPr lang="ru-RU" sz="2400" dirty="0" smtClean="0"/>
              <a:t>ироткина </a:t>
            </a:r>
            <a:r>
              <a:rPr lang="ru-RU" sz="3600" dirty="0" err="1" smtClean="0"/>
              <a:t>е</a:t>
            </a:r>
            <a:r>
              <a:rPr lang="ru-RU" sz="2400" dirty="0" err="1" smtClean="0"/>
              <a:t>лена</a:t>
            </a:r>
            <a:r>
              <a:rPr lang="ru-RU" sz="2400" dirty="0" smtClean="0"/>
              <a:t> </a:t>
            </a:r>
            <a:r>
              <a:rPr lang="ru-RU" sz="3600" dirty="0" err="1" smtClean="0"/>
              <a:t>а</a:t>
            </a:r>
            <a:r>
              <a:rPr lang="ru-RU" sz="2400" dirty="0" err="1" smtClean="0"/>
              <a:t>ндреевна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2475441" cy="3713162"/>
          </a:xfrm>
        </p:spPr>
      </p:pic>
    </p:spTree>
    <p:extLst>
      <p:ext uri="{BB962C8B-B14F-4D97-AF65-F5344CB8AC3E}">
        <p14:creationId xmlns:p14="http://schemas.microsoft.com/office/powerpoint/2010/main" val="13560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1"/>
            <a:ext cx="2016224" cy="3120347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472384" cy="384388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r>
              <a:rPr lang="ru-RU" sz="3200" dirty="0" smtClean="0"/>
              <a:t>М</a:t>
            </a:r>
            <a:r>
              <a:rPr lang="ru-RU" sz="2400" dirty="0" smtClean="0"/>
              <a:t>оя Мама</a:t>
            </a:r>
            <a:r>
              <a:rPr lang="ru-RU" dirty="0" smtClean="0"/>
              <a:t>-</a:t>
            </a:r>
            <a:r>
              <a:rPr lang="ru-RU" sz="3600" dirty="0" err="1" smtClean="0"/>
              <a:t>с</a:t>
            </a:r>
            <a:r>
              <a:rPr lang="ru-RU" sz="2400" dirty="0" err="1" smtClean="0"/>
              <a:t>ироткина</a:t>
            </a:r>
            <a:r>
              <a:rPr lang="ru-RU" dirty="0" smtClean="0"/>
              <a:t> </a:t>
            </a:r>
            <a:r>
              <a:rPr lang="ru-RU" sz="3600" dirty="0" smtClean="0"/>
              <a:t>в</a:t>
            </a:r>
            <a:r>
              <a:rPr lang="ru-RU" sz="2400" dirty="0" smtClean="0"/>
              <a:t>ера </a:t>
            </a:r>
            <a:r>
              <a:rPr lang="ru-RU" sz="3600" dirty="0" err="1" smtClean="0"/>
              <a:t>а</a:t>
            </a:r>
            <a:r>
              <a:rPr lang="ru-RU" sz="2400" dirty="0" err="1" smtClean="0"/>
              <a:t>лександровна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Родилась  13 февраля  1973 года в деревне </a:t>
            </a:r>
            <a:r>
              <a:rPr lang="ru-RU" dirty="0" err="1"/>
              <a:t>Опеновка</a:t>
            </a:r>
            <a:r>
              <a:rPr lang="ru-RU" dirty="0"/>
              <a:t>. До 2009 года работала в почтовом отделении села </a:t>
            </a:r>
            <a:r>
              <a:rPr lang="ru-RU" dirty="0" err="1"/>
              <a:t>Тоболово</a:t>
            </a:r>
            <a:r>
              <a:rPr lang="ru-RU" dirty="0"/>
              <a:t>, сейчас  работает </a:t>
            </a:r>
            <a:r>
              <a:rPr lang="ru-RU" dirty="0" smtClean="0"/>
              <a:t>начальником вахтового поселка.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Родился 11 мая 1967 года. До 2000 года работал связистом, сейчас занимается предпринимательской  деятельностью в сфере торговли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</a:t>
            </a:r>
            <a:r>
              <a:rPr lang="ru-RU" sz="2400" dirty="0" smtClean="0"/>
              <a:t>ой папа- </a:t>
            </a:r>
            <a:r>
              <a:rPr lang="ru-RU" sz="3600" dirty="0" err="1"/>
              <a:t>с</a:t>
            </a:r>
            <a:r>
              <a:rPr lang="ru-RU" sz="2400" dirty="0" err="1" smtClean="0"/>
              <a:t>ироткин</a:t>
            </a:r>
            <a:r>
              <a:rPr lang="ru-RU" sz="2400" dirty="0" smtClean="0"/>
              <a:t> </a:t>
            </a:r>
            <a:r>
              <a:rPr lang="ru-RU" sz="3600" dirty="0" err="1"/>
              <a:t>а</a:t>
            </a:r>
            <a:r>
              <a:rPr lang="ru-RU" sz="2400" dirty="0" err="1" smtClean="0"/>
              <a:t>ндрей</a:t>
            </a:r>
            <a:r>
              <a:rPr lang="ru-RU" sz="2400" dirty="0" smtClean="0"/>
              <a:t> </a:t>
            </a:r>
            <a:r>
              <a:rPr lang="ru-RU" sz="3600" dirty="0" err="1"/>
              <a:t>н</a:t>
            </a:r>
            <a:r>
              <a:rPr lang="ru-RU" sz="2400" dirty="0" err="1" smtClean="0"/>
              <a:t>иколаевич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200400" cy="2025208"/>
          </a:xfrm>
        </p:spPr>
      </p:pic>
    </p:spTree>
    <p:extLst>
      <p:ext uri="{BB962C8B-B14F-4D97-AF65-F5344CB8AC3E}">
        <p14:creationId xmlns:p14="http://schemas.microsoft.com/office/powerpoint/2010/main" val="16416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М</a:t>
            </a:r>
            <a:r>
              <a:rPr lang="ru-RU" sz="2400" dirty="0" err="1" smtClean="0"/>
              <a:t>оЙ</a:t>
            </a:r>
            <a:r>
              <a:rPr lang="ru-RU" sz="3600" dirty="0" smtClean="0"/>
              <a:t> </a:t>
            </a:r>
            <a:r>
              <a:rPr lang="ru-RU" sz="2400" dirty="0" smtClean="0"/>
              <a:t>БРАТ</a:t>
            </a:r>
            <a:r>
              <a:rPr lang="ru-RU" sz="3600" dirty="0" smtClean="0"/>
              <a:t>-С</a:t>
            </a:r>
            <a:r>
              <a:rPr lang="ru-RU" sz="2400" dirty="0" smtClean="0"/>
              <a:t>ироткин </a:t>
            </a:r>
            <a:r>
              <a:rPr lang="ru-RU" sz="3600" dirty="0" err="1" smtClean="0"/>
              <a:t>а</a:t>
            </a:r>
            <a:r>
              <a:rPr lang="ru-RU" sz="2400" dirty="0" err="1" smtClean="0"/>
              <a:t>ртем</a:t>
            </a:r>
            <a:r>
              <a:rPr lang="ru-RU" sz="2400" dirty="0" smtClean="0"/>
              <a:t> </a:t>
            </a:r>
            <a:r>
              <a:rPr lang="ru-RU" sz="3600" dirty="0" err="1" smtClean="0"/>
              <a:t>а</a:t>
            </a:r>
            <a:r>
              <a:rPr lang="ru-RU" sz="2400" dirty="0" err="1" smtClean="0"/>
              <a:t>ндреевич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1252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Мой брат старше меня на 12 лет. Он родился 10 декабря 1989 года. Так же как и я учился в </a:t>
            </a:r>
            <a:r>
              <a:rPr lang="ru-RU" dirty="0" err="1" smtClean="0"/>
              <a:t>Тоболовской</a:t>
            </a:r>
            <a:r>
              <a:rPr lang="ru-RU" dirty="0" smtClean="0"/>
              <a:t> школе, после окончания которой поступил в </a:t>
            </a:r>
            <a:r>
              <a:rPr lang="ru-RU" dirty="0" err="1" smtClean="0"/>
              <a:t>Ишимский</a:t>
            </a:r>
            <a:r>
              <a:rPr lang="ru-RU" dirty="0" smtClean="0"/>
              <a:t> политехнический техникум. В настоящее время является индивидуальным предпринимателем.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3" y="1125251"/>
            <a:ext cx="4134821" cy="2757893"/>
          </a:xfrm>
        </p:spPr>
      </p:pic>
    </p:spTree>
    <p:extLst>
      <p:ext uri="{BB962C8B-B14F-4D97-AF65-F5344CB8AC3E}">
        <p14:creationId xmlns:p14="http://schemas.microsoft.com/office/powerpoint/2010/main" val="39695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</a:t>
            </a:r>
            <a:r>
              <a:rPr lang="ru-RU" sz="2400" dirty="0" smtClean="0"/>
              <a:t>оя бабушка –</a:t>
            </a:r>
            <a:r>
              <a:rPr lang="ru-RU" sz="3600" dirty="0" smtClean="0"/>
              <a:t>р</a:t>
            </a:r>
            <a:r>
              <a:rPr lang="ru-RU" sz="2400" dirty="0" smtClean="0"/>
              <a:t>ытвина </a:t>
            </a:r>
            <a:r>
              <a:rPr lang="ru-RU" sz="3600" dirty="0" err="1"/>
              <a:t>т</a:t>
            </a:r>
            <a:r>
              <a:rPr lang="ru-RU" sz="2400" dirty="0" err="1" smtClean="0"/>
              <a:t>амара</a:t>
            </a:r>
            <a:r>
              <a:rPr lang="ru-RU" sz="2400" dirty="0" smtClean="0"/>
              <a:t> </a:t>
            </a:r>
            <a:r>
              <a:rPr lang="ru-RU" sz="3600" dirty="0" err="1"/>
              <a:t>ф</a:t>
            </a:r>
            <a:r>
              <a:rPr lang="ru-RU" sz="2400" dirty="0" err="1" smtClean="0"/>
              <a:t>едоровна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121463" cy="2472878"/>
          </a:xfrm>
        </p:spPr>
      </p:pic>
      <p:sp>
        <p:nvSpPr>
          <p:cNvPr id="9" name="Прямоугольник 8"/>
          <p:cNvSpPr/>
          <p:nvPr/>
        </p:nvSpPr>
        <p:spPr>
          <a:xfrm>
            <a:off x="107504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Родилась в 1952 году. Вырастила 5 детей. Работала в </a:t>
            </a:r>
            <a:r>
              <a:rPr lang="ru-RU" dirty="0" err="1"/>
              <a:t>Опеновском</a:t>
            </a:r>
            <a:r>
              <a:rPr lang="ru-RU" dirty="0"/>
              <a:t> совхозе. Имела звание Ветеран труда.</a:t>
            </a:r>
          </a:p>
        </p:txBody>
      </p:sp>
    </p:spTree>
    <p:extLst>
      <p:ext uri="{BB962C8B-B14F-4D97-AF65-F5344CB8AC3E}">
        <p14:creationId xmlns:p14="http://schemas.microsoft.com/office/powerpoint/2010/main" val="16379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Родился в 1941 году. После службы в армии жил в селе </a:t>
            </a:r>
            <a:r>
              <a:rPr lang="ru-RU" sz="1800" dirty="0" err="1" smtClean="0"/>
              <a:t>Тоболово</a:t>
            </a:r>
            <a:r>
              <a:rPr lang="ru-RU" sz="1800" dirty="0" smtClean="0"/>
              <a:t>. Работал трактористом в совхозе.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517127"/>
            <a:ext cx="3200400" cy="287283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32340" cy="1008112"/>
          </a:xfrm>
        </p:spPr>
        <p:txBody>
          <a:bodyPr/>
          <a:lstStyle/>
          <a:p>
            <a:r>
              <a:rPr lang="ru-RU" sz="3600" dirty="0" smtClean="0"/>
              <a:t>М</a:t>
            </a:r>
            <a:r>
              <a:rPr lang="ru-RU" sz="2400" dirty="0" smtClean="0"/>
              <a:t>ОЙ ДЕДУШКА- </a:t>
            </a:r>
            <a:r>
              <a:rPr lang="ru-RU" sz="3600" dirty="0" smtClean="0"/>
              <a:t>С</a:t>
            </a:r>
            <a:r>
              <a:rPr lang="ru-RU" sz="2400" dirty="0" smtClean="0"/>
              <a:t>ироткин </a:t>
            </a:r>
            <a:r>
              <a:rPr lang="ru-RU" sz="3600" dirty="0" smtClean="0"/>
              <a:t>Н</a:t>
            </a:r>
            <a:r>
              <a:rPr lang="ru-RU" sz="2400" dirty="0" smtClean="0"/>
              <a:t>ИКОЛАЙ </a:t>
            </a:r>
            <a:r>
              <a:rPr lang="ru-RU" sz="3600" dirty="0" err="1" smtClean="0"/>
              <a:t>а</a:t>
            </a:r>
            <a:r>
              <a:rPr lang="ru-RU" sz="2400" dirty="0" err="1" smtClean="0"/>
              <a:t>ЛЕКСАНДРОВИЧ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90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</a:t>
            </a:r>
            <a:r>
              <a:rPr lang="ru-RU" sz="2400" dirty="0" smtClean="0"/>
              <a:t>оя бабушка- </a:t>
            </a:r>
            <a:r>
              <a:rPr lang="ru-RU" sz="3600" dirty="0" err="1"/>
              <a:t>с</a:t>
            </a:r>
            <a:r>
              <a:rPr lang="ru-RU" sz="2400" dirty="0" err="1" smtClean="0"/>
              <a:t>ироткина</a:t>
            </a:r>
            <a:r>
              <a:rPr lang="ru-RU" dirty="0" smtClean="0"/>
              <a:t> </a:t>
            </a:r>
            <a:r>
              <a:rPr lang="ru-RU" sz="3600" dirty="0" err="1"/>
              <a:t>е</a:t>
            </a:r>
            <a:r>
              <a:rPr lang="ru-RU" sz="2400" dirty="0" err="1" smtClean="0"/>
              <a:t>лена</a:t>
            </a:r>
            <a:r>
              <a:rPr lang="ru-RU" sz="2400" dirty="0" smtClean="0"/>
              <a:t> </a:t>
            </a:r>
            <a:r>
              <a:rPr lang="ru-RU" sz="3600" dirty="0" err="1"/>
              <a:t>а</a:t>
            </a:r>
            <a:r>
              <a:rPr lang="ru-RU" sz="2400" dirty="0" err="1" smtClean="0"/>
              <a:t>лексеевна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642360" cy="2185416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11967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Родилась в 1939 году. Работала на пекарне. Воспитала двух </a:t>
            </a:r>
            <a:r>
              <a:rPr lang="ru-RU" dirty="0" smtClean="0"/>
              <a:t>сыновей. В ее честь я получила свое имя.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7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346</TotalTime>
  <Words>292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Franklin Gothic Book</vt:lpstr>
      <vt:lpstr>Franklin Gothic Medium</vt:lpstr>
      <vt:lpstr>Tunga</vt:lpstr>
      <vt:lpstr>Wingdings</vt:lpstr>
      <vt:lpstr>Углы</vt:lpstr>
      <vt:lpstr>Моя семья-мое богатство Семья- это группа живущих вместе родственников </vt:lpstr>
      <vt:lpstr>Происхождение нашей фамилии</vt:lpstr>
      <vt:lpstr>Сироткина елена андреевна</vt:lpstr>
      <vt:lpstr>Моя Мама-сироткина вера александровна</vt:lpstr>
      <vt:lpstr>мой папа- сироткин андрей николаевич</vt:lpstr>
      <vt:lpstr>МоЙ БРАТ-Сироткин артем андреевич</vt:lpstr>
      <vt:lpstr>моя бабушка –рытвина тамара федоровна</vt:lpstr>
      <vt:lpstr>МОЙ ДЕДУШКА- Сироткин НИКОЛАЙ аЛЕКСАНДРОВИЧ</vt:lpstr>
      <vt:lpstr>моя бабушка- сироткина елена алексеевна</vt:lpstr>
      <vt:lpstr>      традиции нашей семьи</vt:lpstr>
      <vt:lpstr>Презентация PowerPoint</vt:lpstr>
      <vt:lpstr>всей семьей мы стараемся вести здоровый образ жизни</vt:lpstr>
      <vt:lpstr>                   новый год</vt:lpstr>
      <vt:lpstr>                          пасха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User</dc:creator>
  <cp:lastModifiedBy>ЛА</cp:lastModifiedBy>
  <cp:revision>24</cp:revision>
  <dcterms:created xsi:type="dcterms:W3CDTF">2015-11-17T10:13:51Z</dcterms:created>
  <dcterms:modified xsi:type="dcterms:W3CDTF">2016-01-18T13:15:12Z</dcterms:modified>
</cp:coreProperties>
</file>