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3400" y="457200"/>
            <a:ext cx="792216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Миссия школы</a:t>
            </a:r>
            <a:endParaRPr lang="ru-RU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828800"/>
            <a:ext cx="8610600" cy="378565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Создавая пространство возможностей, </a:t>
            </a:r>
            <a:r>
              <a:rPr lang="ru-RU" sz="6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гарантируем </a:t>
            </a:r>
            <a:r>
              <a:rPr lang="ru-RU" sz="6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качество образования.</a:t>
            </a:r>
            <a:endParaRPr lang="ru-RU" sz="6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457200"/>
            <a:ext cx="44358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видение</a:t>
            </a:r>
            <a:endParaRPr lang="ru-RU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1752600"/>
            <a:ext cx="8001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Школа должна помочь детям взрастить потребность с каждым днём становиться лучше, научить быть толерантными и общительными.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1200" y="457200"/>
            <a:ext cx="506901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ценности</a:t>
            </a:r>
            <a:endParaRPr lang="ru-RU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" y="1676400"/>
            <a:ext cx="859491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1. Мы успешны и компетентны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4800" y="2438400"/>
            <a:ext cx="771166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ru-RU" sz="4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Творчество, прежде всего</a:t>
            </a:r>
            <a:endParaRPr lang="ru-RU" sz="4800" b="1" cap="none" spc="0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7972" y="3352800"/>
            <a:ext cx="890602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r>
              <a:rPr lang="ru-RU" sz="4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Успех личности – общий успех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-533400" y="4191000"/>
            <a:ext cx="89154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ru-RU" sz="48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Всё, что мы делаем, мы делаем для вас и вместе </a:t>
            </a:r>
          </a:p>
          <a:p>
            <a:pPr algn="ctr"/>
            <a:r>
              <a:rPr lang="ru-RU" sz="4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 вами</a:t>
            </a:r>
            <a:endParaRPr lang="ru-RU" sz="4800" b="1" cap="none" spc="0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9400" y="304800"/>
            <a:ext cx="316747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кредо</a:t>
            </a:r>
            <a:endParaRPr lang="ru-RU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905000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Ребёнок – цент процесса образования, главная опора – родители, главная движущая сила – преподаватели.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80071" y="304800"/>
            <a:ext cx="224612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герб</a:t>
            </a:r>
            <a:endParaRPr lang="ru-RU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7" name="Picture 3" descr="C:\Users\хакер\Desktop\герб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524000"/>
            <a:ext cx="5676900" cy="4581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0"/>
            <a:ext cx="86106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Герб представляет собой геральдический щит, выполненный в форме прямоугольника с выступающим в нижней части острием и закругленными нижними углами. Верхнюю часть щита заполняют лучи восходящего Солнца, трактуемые как источник света - 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символ истины, знания, интеллекта; а также – краткое официальное название школы –</a:t>
            </a:r>
            <a:r>
              <a:rPr kumimoji="0" lang="ru-RU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МАОУ Тоболовская СОШ,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нижнюю – раскрытая книга, выполненная в цветах российского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триколора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являющаяся отображением лучших традиций российского образования.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В центре геральдического щита расположены школьные принадлежности: портфель, учебники, карандаши, линейка, глобус – неотъемлемые символы школьных лет, а также яблоко – плод древа познания – олицетворение совершенства.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Центральную композицию герба окаймляет лавровый венок – эмблема чести, славы, победы, а также символ искусств – образ успеха, духовного и эстетического развития.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нижней части гербовый венок переплетает геральдическая лента красного цвета, на которой начертан девиз школы: «Учимся жить во славу России!», отражающий приоритетное направление ее деятельности – духовно-нравственное и гражданско-патриотическое воспитание подрастающего поколения.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Венчает композицию герба колокольчик, обвязанный лентой, выполненной в цветах российского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триколора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- обозначение начала и конца школьной жизни; его блестящий золотой цвет олицетворяет счастливые школьные годы учеников МАОУ</a:t>
            </a:r>
            <a:r>
              <a:rPr kumimoji="0" lang="ru-RU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Тоболовская СОШ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118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Катенок</dc:creator>
  <cp:lastModifiedBy>Инна</cp:lastModifiedBy>
  <cp:revision>10</cp:revision>
  <dcterms:created xsi:type="dcterms:W3CDTF">2013-10-20T14:54:06Z</dcterms:created>
  <dcterms:modified xsi:type="dcterms:W3CDTF">2015-09-09T09:46:21Z</dcterms:modified>
</cp:coreProperties>
</file>