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86" y="-37593"/>
            <a:ext cx="9144000" cy="137836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МОЯ СЕМЬЯ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314123\Desktop\фотооо\13.007.2020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32" y="1322654"/>
            <a:ext cx="6330420" cy="441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580526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 ученик 1 класса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Вилисов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Владимир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6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314123\Desktop\фотооо\13.007.2020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52827"/>
            <a:ext cx="3725531" cy="558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Мои родители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314123\Desktop\ма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544522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Вилисова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Олеся Андреевна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Работает в аэропорту диспетчером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1314123\Desktop\3DZeGMxyy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6" y="1674772"/>
            <a:ext cx="4891680" cy="307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36" y="5085184"/>
            <a:ext cx="487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Сафарович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Работает инженером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74" y="0"/>
            <a:ext cx="9144000" cy="1025352"/>
          </a:xfrm>
        </p:spPr>
        <p:txBody>
          <a:bodyPr/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Мой брат и моя сестра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314123\Desktop\фотооо\IMG_1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383" y="1877783"/>
            <a:ext cx="4379053" cy="291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4018" y="52768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Зарина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Барисовна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1314123\Desktop\wHICEH5-qZ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48" y="949370"/>
            <a:ext cx="2849745" cy="45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447" y="5646131"/>
            <a:ext cx="2849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Вилисов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Иван Константинович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Дедушка и бабушка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314123\Desktop\7ptMt5wX2p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3728" y="1488045"/>
            <a:ext cx="4638323" cy="41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2529" y="580526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Вилисов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Владимир Павлович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Вилисова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Валентина Михайловна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3656" cy="1196752"/>
          </a:xfrm>
        </p:spPr>
        <p:txBody>
          <a:bodyPr/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Как мы отдыхаем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314123\Downloads\IMG_33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851920" cy="25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314123\Downloads\IMG_3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09" y="3866964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314123\Desktop\BxfyT1fGVD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03" y="3764699"/>
            <a:ext cx="2331386" cy="310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314123\Desktop\фотоаппарат\DSC049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39" y="1127163"/>
            <a:ext cx="3516715" cy="263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Пословицы о семье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3012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 семья вместе, так </a:t>
            </a:r>
            <a:r>
              <a:rPr lang="ru-RU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душа на </a:t>
            </a:r>
            <a:r>
              <a:rPr lang="ru-RU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месте</a:t>
            </a:r>
          </a:p>
          <a:p>
            <a:pPr marL="0" indent="0" algn="ctr">
              <a:buNone/>
            </a:pPr>
            <a:r>
              <a:rPr lang="ru-RU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семье дружат - живут не </a:t>
            </a:r>
            <a:r>
              <a:rPr lang="ru-RU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тужат</a:t>
            </a:r>
            <a:endParaRPr lang="ru-RU" sz="6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9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1477</TotalTime>
  <Words>50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МОЯ СЕМЬЯ</vt:lpstr>
      <vt:lpstr>Я</vt:lpstr>
      <vt:lpstr>Мои родители </vt:lpstr>
      <vt:lpstr>Мой брат и моя сестра</vt:lpstr>
      <vt:lpstr>Дедушка и бабушка</vt:lpstr>
      <vt:lpstr>Как мы отдыхаем</vt:lpstr>
      <vt:lpstr>Пословицы о семье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1314123</dc:creator>
  <cp:lastModifiedBy>1314123</cp:lastModifiedBy>
  <cp:revision>10</cp:revision>
  <dcterms:created xsi:type="dcterms:W3CDTF">2020-11-21T13:12:10Z</dcterms:created>
  <dcterms:modified xsi:type="dcterms:W3CDTF">2020-11-22T14:08:18Z</dcterms:modified>
</cp:coreProperties>
</file>