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ЖИВЕТ МОЯ СЕМЬЯ!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186997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ПАПА – КОЛОБОВ АЛЕКСАНДР ПЕТРОВИЧ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149080"/>
            <a:ext cx="2124235" cy="1296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БАБУШКА – ЛАМБИНА НАДЕЖДА ФИЛИППОВНА</a:t>
            </a:r>
            <a:endParaRPr lang="ru-RU" dirty="0"/>
          </a:p>
        </p:txBody>
      </p:sp>
      <p:pic>
        <p:nvPicPr>
          <p:cNvPr id="1026" name="Picture 2" descr="C:\Users\Админ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моё\Сним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592288" cy="31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46" y="332656"/>
            <a:ext cx="23522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1639652"/>
            <a:ext cx="2232248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МАМА – КОЛОБОВА ОЛЬГА ИВАНОВНА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65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55389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МОИ РОДИТЕЛИ РАБОТАЮТ В БИЗИНСКОЙ ШКОЛЕ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ПАПА- ВОДИТЕЛЬ ШКОЛЬНОЙ ГАЗЕЛИ, НА КОТОРОЙ ВОЗЯТ УЧИТЕЛЕЙ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МАМА – ЗАВУЧ И УЧИТЕЛЬ РУССКОГО ЯЗЫКА И ЛИТЕРАТУРЫ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861048"/>
            <a:ext cx="1728192" cy="24482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Всей семьей мы любим участвовать в различных конкурсах, а также очень любим отдыхать на природе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моё\IMG_20180708_113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4" y="404664"/>
            <a:ext cx="4314335" cy="323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моё\IMG_20180708_14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600400" cy="34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8130">
            <a:off x="745225" y="3523855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\Desktop\i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335">
            <a:off x="5796136" y="3393367"/>
            <a:ext cx="2592288" cy="34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3" y="548680"/>
            <a:ext cx="3888433" cy="446449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Все дела по дому мы выполняем вместе: готовим обеды,  летом пропалываем огород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садим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саженцы, зимой чистим снег, наряжаем елку и многое другое.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\Desktop\моё\колобо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67989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i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553">
            <a:off x="5724128" y="368046"/>
            <a:ext cx="2232248" cy="29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\Desktop\i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816423" cy="32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Папа выполняет мужскую работу: чистит снег, делает горку, вспахивает огород.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Мама выполняет женскую работу: моет посуду, прибирает дом, стирает белье.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Я во всем им помогаю.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224460"/>
            <a:ext cx="3386376" cy="8526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ВСЯ СЕМЬЯ ВМЕСТЕ, ТАК И ДУША НА МЕСТЕ.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3240359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ДРУЖНАЯ СЕМЬЯ НЕ ЗНАЕТ ПЕЧАЛИ</a:t>
            </a:r>
            <a:endParaRPr lang="ru-RU" dirty="0"/>
          </a:p>
        </p:txBody>
      </p:sp>
      <p:pic>
        <p:nvPicPr>
          <p:cNvPr id="4098" name="Picture 2" descr="C:\Users\Админ\Desktop\poslovici_semiya_4-500x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4" y="260648"/>
            <a:ext cx="3955688" cy="28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poslovici_semiya_6-500x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553733" cy="29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\Desktop\poslovici_semiya_5-450x3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0" y="4005064"/>
            <a:ext cx="2880320" cy="24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\Desktop\poslovici_semiya_7-500x4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24074"/>
            <a:ext cx="2952328" cy="268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 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103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КАК ЖИВЕТ МОЯ СЕМЬЯ!</vt:lpstr>
      <vt:lpstr>ПАПА – КОЛОБОВ АЛЕКСАНДР ПЕТРОВИЧ</vt:lpstr>
      <vt:lpstr>МОИ РОДИТЕЛИ РАБОТАЮТ В БИЗИНСКОЙ ШКОЛЕ ПАПА- ВОДИТЕЛЬ ШКОЛЬНОЙ ГАЗЕЛИ, НА КОТОРОЙ ВОЗЯТ УЧИТЕЛЕЙ МАМА – ЗАВУЧ И УЧИТЕЛЬ РУССКОГО ЯЗЫКА И ЛИТЕРАТУРЫ</vt:lpstr>
      <vt:lpstr>Всей семьей мы любим участвовать в различных конкурсах, а также очень любим отдыхать на природе</vt:lpstr>
      <vt:lpstr>Презентация PowerPoint</vt:lpstr>
      <vt:lpstr>Папа выполняет мужскую работу: чистит снег, делает горку, вспахивает огород. Мама выполняет женскую работу: моет посуду, прибирает дом, стирает белье. Я во всем им помогаю.</vt:lpstr>
      <vt:lpstr>ВСЯ СЕМЬЯ ВМЕСТЕ, ТАК И ДУША НА МЕСТЕ.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ЖИВЕТ МОЯ СЕМЬЯ</dc:title>
  <dc:creator>Админ</dc:creator>
  <cp:lastModifiedBy>Админ</cp:lastModifiedBy>
  <cp:revision>5</cp:revision>
  <cp:lastPrinted>2020-11-24T12:19:03Z</cp:lastPrinted>
  <dcterms:created xsi:type="dcterms:W3CDTF">2020-11-24T11:36:33Z</dcterms:created>
  <dcterms:modified xsi:type="dcterms:W3CDTF">2020-11-24T12:23:18Z</dcterms:modified>
</cp:coreProperties>
</file>