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51" autoAdjust="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5D7FDC-D7B0-4B68-AD21-E27506808AA7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B0CC8-D3AC-4D2D-ADCC-AD4385DAE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929DC-0713-444D-8FB3-A87A3392D2A2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E46E3-6B3D-4A12-ACE4-E23FDB54E3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1A3254-95E4-49BC-9C7D-AC2E894644DB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EACBC-8D8F-4772-8431-3F3794BBEB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E590A-871B-4EB1-B136-CD087FD05CD8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2CBD78-E27E-47D2-9116-35EAEA72BD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E1B17-9D92-4F36-BF23-25FC15809FB2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247FA-0CC7-4B79-959E-B1B471992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E00E43-5289-4736-8A4A-8B5E54E0BFA6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E86CA-6D8F-4F73-A79D-73CACD96C4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23A0C-EEC7-41E7-9F85-639B18584262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D53C2-2B6A-4636-B03D-13A01A5620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1F9E0-34D8-49C6-B04E-4218AA0D1297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7485C-8565-40C1-8EA4-EF8E9AFE55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4A3FCE-EE14-4463-8860-62705140289F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CFBF6-ECDE-4044-B508-614175265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17730-47C2-4A19-98CC-C10EFD025541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C33B3-9966-4973-AE92-53A6BDCAB1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C39F5-D6C9-4B70-A305-324A6DF84236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D524D-7FC4-46EC-8397-9533FB496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010C723-CAE8-4605-8E88-9EF1420D3A6D}" type="datetimeFigureOut">
              <a:rPr lang="ru-RU" smtClean="0"/>
              <a:pPr>
                <a:defRPr/>
              </a:pPr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0D92ECA-FF94-4596-861D-C92DF36150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24715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Сакина Юлия Васильевна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воспитатель разновозрастной группы СП МАОУ «Бизинская СОШ» - детский сад «Ленок»</a:t>
            </a:r>
          </a:p>
        </p:txBody>
      </p:sp>
    </p:spTree>
  </p:cSld>
  <p:clrMapOvr>
    <a:masterClrMapping/>
  </p:clrMapOvr>
  <p:transition advTm="2169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04048" y="980728"/>
            <a:ext cx="3641628" cy="439248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Юлия Васильевна работает в должности ВОСПИТАТЕЛЬ с 2014 года.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Воспитатель </a:t>
            </a:r>
            <a:r>
              <a:rPr lang="ru-RU" sz="2000" dirty="0" smtClean="0">
                <a:solidFill>
                  <a:srgbClr val="FFFF00"/>
                </a:solidFill>
              </a:rPr>
              <a:t>- ответственная </a:t>
            </a:r>
            <a:r>
              <a:rPr lang="ru-RU" sz="2000" dirty="0" smtClean="0">
                <a:solidFill>
                  <a:srgbClr val="FFFF00"/>
                </a:solidFill>
              </a:rPr>
              <a:t>профессия, направленная на работу с детьми разных возрастов. </a:t>
            </a:r>
            <a:endParaRPr lang="ru-RU" sz="2000" dirty="0" smtClean="0">
              <a:solidFill>
                <a:srgbClr val="FFFF00"/>
              </a:solidFill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Воспитатель </a:t>
            </a:r>
            <a:r>
              <a:rPr lang="ru-RU" sz="2000" dirty="0" smtClean="0">
                <a:solidFill>
                  <a:srgbClr val="FFFF00"/>
                </a:solidFill>
              </a:rPr>
              <a:t>может работать в дошкольных образовательных учреждениях, специализированных школах, учреждениях культуры и дополнительного образования.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" name="Picture 2" descr="F:\фото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548681"/>
            <a:ext cx="372747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7876186"/>
      </p:ext>
    </p:extLst>
  </p:cSld>
  <p:clrMapOvr>
    <a:masterClrMapping/>
  </p:clrMapOvr>
  <p:transition advTm="1404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32040" y="1340768"/>
            <a:ext cx="3818467" cy="3429579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Современный воспитатель – это прежде всего человек, обладающий свойствами различных </a:t>
            </a:r>
            <a:r>
              <a:rPr lang="ru-RU" sz="2000" dirty="0" smtClean="0">
                <a:solidFill>
                  <a:srgbClr val="FFFF00"/>
                </a:solidFill>
              </a:rPr>
              <a:t>профессий. Он </a:t>
            </a:r>
            <a:r>
              <a:rPr lang="ru-RU" sz="2000" dirty="0" smtClean="0">
                <a:solidFill>
                  <a:srgbClr val="FFFF00"/>
                </a:solidFill>
              </a:rPr>
              <a:t>может быть немного артистом, немного философом, немного психологом, учителем и так далее.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IMG_20151207_1012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9229" b="19229"/>
          <a:stretch>
            <a:fillRect/>
          </a:stretch>
        </p:blipFill>
        <p:spPr>
          <a:xfrm>
            <a:off x="539552" y="975634"/>
            <a:ext cx="3528392" cy="3403596"/>
          </a:xfrm>
        </p:spPr>
      </p:pic>
    </p:spTree>
  </p:cSld>
  <p:clrMapOvr>
    <a:masterClrMapping/>
  </p:clrMapOvr>
  <p:transition advTm="12933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980728"/>
            <a:ext cx="3168352" cy="496855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rgbClr val="FFFF00"/>
                </a:solidFill>
              </a:rPr>
              <a:t>Я – воспитатель, звучит не громко,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Но я – самый лучший друг для ребёнка.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Я в детском саду заменю вам маму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И в тихий час надену пижаму.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На физкультуру мы с вами пойдём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И много здоровья приобретём.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Мы с вами будем плясать, рисовать,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Лепить, песни петь-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Никогда не скучать!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Я в сказку ребяток своих отведу,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Я – воспитатель в детском саду!</a:t>
            </a:r>
            <a:br>
              <a:rPr lang="ru-RU" sz="1600" dirty="0">
                <a:solidFill>
                  <a:srgbClr val="FFFF00"/>
                </a:solidFill>
              </a:rPr>
            </a:br>
            <a:r>
              <a:rPr lang="ru-RU" sz="1600" dirty="0">
                <a:solidFill>
                  <a:srgbClr val="FFFF00"/>
                </a:solidFill>
              </a:rPr>
              <a:t>Я не жалею, что выбрала эту профессию!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4" name="Picture 2" descr="C:\Documents and Settings\Admin\Рабочий стол\фотографии\ФОТО 16\20160202_09485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229" b="192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6676937"/>
      </p:ext>
    </p:extLst>
  </p:cSld>
  <p:clrMapOvr>
    <a:masterClrMapping/>
  </p:clrMapOvr>
  <p:transition advTm="1884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1628800"/>
            <a:ext cx="3989947" cy="3384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Забытое детство – это не про Юлию Васильевну. Она выбрала профессию воспитатель и вот уже 2 года отдает  себя детям. Живет, смеется и огорчается вместе с ними. Учит их дружить, играть и понимать друг друга. Творить и создавать своими руками красивое, удивительное, свое. Только здесь, в детском саду, из обычных детей вырастают настоящие таланты.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Documents and Settings\Admin\Рабочий стол\фото детский сад праздники развлечения\Зимняя сказка площадка для прогулки и развлечений\Изображение 06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8143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0032" y="1844824"/>
            <a:ext cx="3818467" cy="292552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 результатов труда педагогов, воспитателей сегодня зависит общество завтра. Педагогика лишь частично считается наукой, в остальном считается искусством.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КОНКУРС ВОСПИТАТЕЛЬ ГОДА - 2016\ФОТОГРАФИИ\IMG_20151207_100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9" y="500676"/>
            <a:ext cx="3780419" cy="4656516"/>
          </a:xfrm>
          <a:prstGeom prst="rect">
            <a:avLst/>
          </a:prstGeom>
          <a:noFill/>
        </p:spPr>
      </p:pic>
    </p:spTree>
  </p:cSld>
  <p:clrMapOvr>
    <a:masterClrMapping/>
  </p:clrMapOvr>
  <p:transition advTm="8876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48064" y="1988840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cs typeface="David" pitchFamily="34" charset="-79"/>
              </a:rPr>
              <a:t>Воспитатель – педагог! Ответственная профессия, направленная на работу с детьми.</a:t>
            </a:r>
            <a:endParaRPr lang="ru-RU" dirty="0">
              <a:solidFill>
                <a:srgbClr val="FFFF00"/>
              </a:solidFill>
              <a:cs typeface="David" pitchFamily="34" charset="-79"/>
            </a:endParaRPr>
          </a:p>
        </p:txBody>
      </p:sp>
      <p:pic>
        <p:nvPicPr>
          <p:cNvPr id="20" name="Рисунок 19" descr="IMAG39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515" r="13515"/>
          <a:stretch>
            <a:fillRect/>
          </a:stretch>
        </p:blipFill>
        <p:spPr/>
      </p:pic>
    </p:spTree>
  </p:cSld>
  <p:clrMapOvr>
    <a:masterClrMapping/>
  </p:clrMapOvr>
  <p:transition spd="med" advTm="0"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3">
      <a:majorFont>
        <a:latin typeface="Brush Script MT"/>
        <a:ea typeface=""/>
        <a:cs typeface=""/>
      </a:majorFont>
      <a:minorFont>
        <a:latin typeface="Calibri"/>
        <a:ea typeface=""/>
        <a:cs typeface="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129</TotalTime>
  <Words>183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Сакина Юлия Васильевна воспитатель разновозрастной группы СП МАОУ «Бизинская СОШ» - детский сад «Ленок»</vt:lpstr>
      <vt:lpstr>Слайд 2</vt:lpstr>
      <vt:lpstr>Слайд 3</vt:lpstr>
      <vt:lpstr>Я – воспитатель, звучит не громко, Но я – самый лучший друг для ребёнка. Я в детском саду заменю вам маму И в тихий час надену пижаму. На физкультуру мы с вами пойдём И много здоровья приобретём. Мы с вами будем плясать, рисовать, Лепить, песни петь- Никогда не скучать! Я в сказку ребяток своих отведу, Я – воспитатель в детском саду! Я не жалею, что выбрала эту профессию! </vt:lpstr>
      <vt:lpstr>Слайд 5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Правильный выбор – «Воспитатель детского сада»</dc:title>
  <dc:creator>User</dc:creator>
  <cp:lastModifiedBy>Андрей</cp:lastModifiedBy>
  <cp:revision>15</cp:revision>
  <dcterms:created xsi:type="dcterms:W3CDTF">2015-11-25T10:54:18Z</dcterms:created>
  <dcterms:modified xsi:type="dcterms:W3CDTF">2016-02-11T04:37:56Z</dcterms:modified>
</cp:coreProperties>
</file>