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970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en.ru/add/manual/spisok-professiyhttp:/boombob.ru/picture.php?id=128430" TargetMode="External"/><Relationship Id="rId2" Type="http://schemas.openxmlformats.org/officeDocument/2006/relationships/hyperlink" Target="http://liphttp/www.profguide.ru/professions/decorator.htmletsk.ru/content/articles/46316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en.ru/add/gia/gia-po-anglijskomu" TargetMode="External"/><Relationship Id="rId2" Type="http://schemas.openxmlformats.org/officeDocument/2006/relationships/hyperlink" Target="http://www.examen.ru/add/ege/ege-po-anglijskomu-jazyk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МОЯ БУДУЩАЯ ПРОФЕССИЯ!!!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4581128"/>
            <a:ext cx="6400800" cy="147320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Выполнили ученики 11 класса</a:t>
            </a:r>
          </a:p>
          <a:p>
            <a:r>
              <a:rPr lang="ru-RU" dirty="0" smtClean="0"/>
              <a:t>МАОУ «</a:t>
            </a:r>
            <a:r>
              <a:rPr lang="ru-RU" dirty="0" err="1" smtClean="0"/>
              <a:t>Бизинская</a:t>
            </a:r>
            <a:r>
              <a:rPr lang="ru-RU" dirty="0" smtClean="0"/>
              <a:t> СОШ»</a:t>
            </a:r>
          </a:p>
          <a:p>
            <a:r>
              <a:rPr lang="ru-RU" dirty="0" err="1" smtClean="0"/>
              <a:t>Петровец</a:t>
            </a:r>
            <a:r>
              <a:rPr lang="ru-RU" smtClean="0"/>
              <a:t> Дима</a:t>
            </a:r>
          </a:p>
          <a:p>
            <a:r>
              <a:rPr lang="ru-RU" smtClean="0"/>
              <a:t> Редькина </a:t>
            </a:r>
            <a:r>
              <a:rPr lang="ru-RU" dirty="0" smtClean="0"/>
              <a:t>Таня</a:t>
            </a:r>
          </a:p>
          <a:p>
            <a:r>
              <a:rPr lang="ru-RU" dirty="0" smtClean="0"/>
              <a:t>Предмет: технология</a:t>
            </a:r>
          </a:p>
          <a:p>
            <a:r>
              <a:rPr lang="ru-RU" dirty="0" smtClean="0"/>
              <a:t>2016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973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профессии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Работа декоратора начинается с изготовления графических или цветовых эскизов и макета, подготовки необходимых материалов для оформления с учетом их внешнего вида и качества. На следующем этапе — выполнение чертежей, по которым столяры или макетчики изготовят наиболее сложные элементы оформления.</a:t>
            </a:r>
          </a:p>
        </p:txBody>
      </p:sp>
    </p:spTree>
    <p:extLst>
      <p:ext uri="{BB962C8B-B14F-4D97-AF65-F5344CB8AC3E}">
        <p14:creationId xmlns:p14="http://schemas.microsoft.com/office/powerpoint/2010/main" val="292649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Плюсы и минусы профессии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" y="1628800"/>
            <a:ext cx="4690864" cy="4709160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/>
              <a:t>Плюсы:</a:t>
            </a:r>
            <a:r>
              <a:rPr lang="ru-RU" dirty="0"/>
              <a:t> творческая интересная работа, модная, востребованная и уникальная профессия. В настоящее время многие люди мечтают оформить свои дома в индивидуальном авторском стиле.</a:t>
            </a:r>
          </a:p>
          <a:p>
            <a:r>
              <a:rPr lang="ru-RU" b="1" i="1" dirty="0"/>
              <a:t>Минусы:</a:t>
            </a:r>
            <a:r>
              <a:rPr lang="ru-RU" dirty="0"/>
              <a:t> ответственность, возможность несовпадения вкуса заказчика с выполненной работой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98052"/>
            <a:ext cx="4221246" cy="2808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942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Важные качества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99" y="1700808"/>
            <a:ext cx="3970784" cy="470916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развитое пространственное воображение</a:t>
            </a:r>
          </a:p>
          <a:p>
            <a:r>
              <a:rPr lang="ru-RU" dirty="0"/>
              <a:t>хорошая образная зрительная память</a:t>
            </a:r>
          </a:p>
          <a:p>
            <a:r>
              <a:rPr lang="ru-RU" dirty="0"/>
              <a:t>нестандартное творческое мышление</a:t>
            </a:r>
          </a:p>
          <a:p>
            <a:r>
              <a:rPr lang="ru-RU" dirty="0"/>
              <a:t>креативность, изобретательность</a:t>
            </a:r>
          </a:p>
          <a:p>
            <a:r>
              <a:rPr lang="ru-RU" dirty="0"/>
              <a:t>аккуратность</a:t>
            </a:r>
          </a:p>
          <a:p>
            <a:r>
              <a:rPr lang="ru-RU" dirty="0"/>
              <a:t>внимательность</a:t>
            </a:r>
          </a:p>
          <a:p>
            <a:r>
              <a:rPr lang="ru-RU" dirty="0"/>
              <a:t>находчивость</a:t>
            </a:r>
          </a:p>
          <a:p>
            <a:r>
              <a:rPr lang="ru-RU" dirty="0"/>
              <a:t>гибкое мышление</a:t>
            </a:r>
          </a:p>
          <a:p>
            <a:r>
              <a:rPr lang="ru-RU" dirty="0"/>
              <a:t>ответственность, исполнительность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255798"/>
            <a:ext cx="5364088" cy="409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424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Профессиональные знания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история искусств, стилей</a:t>
            </a:r>
          </a:p>
          <a:p>
            <a:r>
              <a:rPr lang="ru-RU" dirty="0"/>
              <a:t>умение рисовать</a:t>
            </a:r>
          </a:p>
          <a:p>
            <a:r>
              <a:rPr lang="ru-RU" dirty="0"/>
              <a:t>традиции оформления интерьеров — исторические, этнические, современные тенденции</a:t>
            </a:r>
          </a:p>
          <a:p>
            <a:r>
              <a:rPr lang="ru-RU" dirty="0"/>
              <a:t>широкие познания рынка современных декоративных материалов</a:t>
            </a:r>
          </a:p>
          <a:p>
            <a:r>
              <a:rPr lang="ru-RU" dirty="0"/>
              <a:t>владение основами техник декорирования интерьера</a:t>
            </a:r>
          </a:p>
          <a:p>
            <a:r>
              <a:rPr lang="ru-RU" dirty="0"/>
              <a:t>принципы наглядной агитации</a:t>
            </a:r>
          </a:p>
          <a:p>
            <a:r>
              <a:rPr lang="ru-RU" dirty="0"/>
              <a:t>виды и назначение шрифтов, промышленная графика, основы рисунка, живописи, композиции</a:t>
            </a:r>
          </a:p>
          <a:p>
            <a:r>
              <a:rPr lang="ru-RU" dirty="0"/>
              <a:t>законы </a:t>
            </a:r>
            <a:r>
              <a:rPr lang="ru-RU" dirty="0" err="1"/>
              <a:t>цветоведения</a:t>
            </a:r>
            <a:r>
              <a:rPr lang="ru-RU" dirty="0"/>
              <a:t>, цветовых комбинаций и психологии цвета</a:t>
            </a:r>
          </a:p>
          <a:p>
            <a:r>
              <a:rPr lang="ru-RU" dirty="0"/>
              <a:t>особенности визуального восприятия человека.</a:t>
            </a:r>
          </a:p>
          <a:p>
            <a:r>
              <a:rPr lang="ru-RU" dirty="0"/>
              <a:t>При частной практике декоратор должен владеть не только навыками художника, но и прораба, коммерсанта, юриста, а также психолога при построении отношений с заказчиком. Знание делового этикета поможет убеждать заказчика и находить компромиссы.</a:t>
            </a:r>
          </a:p>
        </p:txBody>
      </p:sp>
    </p:spTree>
    <p:extLst>
      <p:ext uri="{BB962C8B-B14F-4D97-AF65-F5344CB8AC3E}">
        <p14:creationId xmlns:p14="http://schemas.microsoft.com/office/powerpoint/2010/main" val="334192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Обучение 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Профессию декоратора можно освоить в Художественных академиях, институтах культуры, архитектурно-художественных училищах, учебно-практических дизайн-мастерских, в Национальном институте дизайна, Современной школе дизайна, частных школах, на курсах. Существуют различные семинары и мастер-классы, где декораторы могут совершенствовать свои знания и мастерство. Дизайн-бюро «</a:t>
            </a:r>
            <a:r>
              <a:rPr lang="ru-RU" dirty="0" err="1"/>
              <a:t>Art-Design</a:t>
            </a:r>
            <a:r>
              <a:rPr lang="ru-RU" dirty="0"/>
              <a:t>» предлагает индивидуальные мастер-классы и лекционные курсы «Декоратор интерьера».</a:t>
            </a:r>
          </a:p>
        </p:txBody>
      </p:sp>
    </p:spTree>
    <p:extLst>
      <p:ext uri="{BB962C8B-B14F-4D97-AF65-F5344CB8AC3E}">
        <p14:creationId xmlns:p14="http://schemas.microsoft.com/office/powerpoint/2010/main" val="117923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Ступеньки карьеры и перспективы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Карьерный рост возможен по административной линии: молодой специалист может стать поначалу сотрудником декораторского цеха, но при целеустремлённости и творческой индивидуальности дорасти до статуса главного художника-декоратора и руководителя декорационной мастерской. В частной практике карьера строится как повышение известности в профессиональных кругах.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126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http://liphttp://</a:t>
            </a:r>
            <a:r>
              <a:rPr lang="en-US" dirty="0" smtClean="0">
                <a:hlinkClick r:id="rId2"/>
              </a:rPr>
              <a:t>www.profguide.ru/professions/decorator.htmletsk.ru/content/articles/46316</a:t>
            </a:r>
            <a:endParaRPr lang="ru-RU" dirty="0" smtClean="0"/>
          </a:p>
          <a:p>
            <a:endParaRPr lang="ru-RU" dirty="0"/>
          </a:p>
          <a:p>
            <a:r>
              <a:rPr lang="en-US" dirty="0">
                <a:hlinkClick r:id="rId3"/>
              </a:rPr>
              <a:t>http://www.examen.ru/add/manual/spisok-professiyhttp://</a:t>
            </a:r>
            <a:r>
              <a:rPr lang="en-US" dirty="0" smtClean="0">
                <a:hlinkClick r:id="rId3"/>
              </a:rPr>
              <a:t>boombob.ru/picture.php?id=128430</a:t>
            </a:r>
            <a:endParaRPr lang="ru-RU" dirty="0" smtClean="0"/>
          </a:p>
          <a:p>
            <a:pPr marL="13716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961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Летчик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3" y="1124744"/>
            <a:ext cx="3528392" cy="5001419"/>
          </a:xfrm>
        </p:spPr>
        <p:txBody>
          <a:bodyPr>
            <a:normAutofit fontScale="92500"/>
          </a:bodyPr>
          <a:lstStyle/>
          <a:p>
            <a:r>
              <a:rPr lang="ru-RU" b="1" dirty="0"/>
              <a:t>Летчик</a:t>
            </a:r>
            <a:r>
              <a:rPr lang="ru-RU" dirty="0"/>
              <a:t>, или же </a:t>
            </a:r>
            <a:r>
              <a:rPr lang="ru-RU" b="1" dirty="0"/>
              <a:t>пилот</a:t>
            </a:r>
            <a:r>
              <a:rPr lang="ru-RU" dirty="0"/>
              <a:t>, – специалист, обладающий знаниями и умением управлять различными авиационными транспортными средствами, такими как самолет или вертолет.</a:t>
            </a:r>
          </a:p>
        </p:txBody>
      </p:sp>
      <p:pic>
        <p:nvPicPr>
          <p:cNvPr id="1026" name="Picture 2" descr="http://www.examen.ru/assets/images/2013/20131011_pil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0"/>
            <a:ext cx="34198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15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8686800" cy="6192728"/>
          </a:xfrm>
        </p:spPr>
        <p:txBody>
          <a:bodyPr>
            <a:normAutofit/>
          </a:bodyPr>
          <a:lstStyle/>
          <a:p>
            <a:r>
              <a:rPr lang="ru-RU" dirty="0"/>
              <a:t>В обязанности пилота входит контроль за самолетом во время всего пути. Получив указания и маршрут от авиадиспетчера, пилот обязан прикладывать все усилия, чтобы самолет оказался в заданное время точно в том месте, которое указано в расчетной траектории. Чтобы следовать заданному маршруту и не допустить столкновения в воздухе, пилот обязан постоянно в течение всего полета сравнивать показания приборов с расчетными данными – приборов, к слову, большое множество</a:t>
            </a:r>
          </a:p>
        </p:txBody>
      </p:sp>
    </p:spTree>
    <p:extLst>
      <p:ext uri="{BB962C8B-B14F-4D97-AF65-F5344CB8AC3E}">
        <p14:creationId xmlns:p14="http://schemas.microsoft.com/office/powerpoint/2010/main" val="415685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748464" cy="5301208"/>
          </a:xfrm>
        </p:spPr>
        <p:txBody>
          <a:bodyPr>
            <a:normAutofit fontScale="92500"/>
          </a:bodyPr>
          <a:lstStyle/>
          <a:p>
            <a:r>
              <a:rPr lang="ru-RU" dirty="0"/>
              <a:t>Кандидат в пилоты должен обладать отменным здоровьем физическим и психическим. Во время полета летчик испытывает постоянные перегрузки, особенно пилоты боевых маневренных самолетов. Также на пилота возлагается большая ответственность: в его руках жизни людей – как тех, которых он перевозит, так и тех, кто находится на земле. На протяжении всего полета летчик должен обеспечивать безопасность воздушного судна. Все эти задачи требуют серьезных физических и психических затрат, по сути пилот выполняет заранее известную задачу: откуда лететь, куда, на каком самолете, как долго, и весь маршрут уже построен. </a:t>
            </a:r>
          </a:p>
        </p:txBody>
      </p:sp>
    </p:spTree>
    <p:extLst>
      <p:ext uri="{BB962C8B-B14F-4D97-AF65-F5344CB8AC3E}">
        <p14:creationId xmlns:p14="http://schemas.microsoft.com/office/powerpoint/2010/main" val="83558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4211960" cy="6309360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dirty="0"/>
              <a:t>Для того чтобы стать летчиком, нужно окончить специализированное летное училище, но профессия эта подойдет далеко не каждому. Отбор в летную академию более чем строгий, так что конкуренции у пилотов нет. Пилоты чаще других проходят медкомиссию, и если ваше здоровье ухудшится, то вы будете отчислены из академии</a:t>
            </a:r>
          </a:p>
        </p:txBody>
      </p:sp>
      <p:pic>
        <p:nvPicPr>
          <p:cNvPr id="2050" name="Picture 2" descr="http://boombob.ru/img/picture/Apr/06/9825cce1179306be1cca0ebd30584632/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537" y="31722"/>
            <a:ext cx="5031126" cy="375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56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90" y="0"/>
            <a:ext cx="9144000" cy="6893946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Также стоит обратить внимание на знание английского языка, который является международным в гражданской авиации, а значит, владеть им нужно на очень высоком уровне. Для того чтобы стать летчиком, нужно окончить специализированное летное училище, но профессия эта подойдет далеко не каждому. Отбор в летную академию более чем строгий. Каждый год на пенсию уходят 500-600 профессионалов, а на смену им приходят около 200 молодых летчиков. Пилоты чаще других проходят медкомиссию, и если ваше здоровье ухудшится, то вы будете отчислены из академии. Также стоит обратить внимание на знание английского языка, который является международным в гражданской авиации, а значит, владеть им нужно на очень высоком уровне. Вы можете оценить свой уровень владения английским языком, пройдя несколько </a:t>
            </a:r>
            <a:r>
              <a:rPr lang="ru-RU" dirty="0">
                <a:hlinkClick r:id="rId2"/>
              </a:rPr>
              <a:t>тестов в формате ЕГЭ</a:t>
            </a:r>
            <a:r>
              <a:rPr lang="ru-RU" dirty="0"/>
              <a:t> для тех, кто уже оканчивает школу, или </a:t>
            </a:r>
            <a:r>
              <a:rPr lang="ru-RU" dirty="0">
                <a:hlinkClick r:id="rId3"/>
              </a:rPr>
              <a:t>тесты в формате ГИА</a:t>
            </a:r>
            <a:r>
              <a:rPr lang="ru-RU" dirty="0"/>
              <a:t> для тех, кто видит себя пилотом уже в раннем возрасте. В целом обучение в академии занимает 5 лет, по окончании вы сможете устроиться на работу в какую-нибудь авиакомпанию, налетав в академии примерно 150 летных часов.</a:t>
            </a:r>
          </a:p>
        </p:txBody>
      </p:sp>
    </p:spTree>
    <p:extLst>
      <p:ext uri="{BB962C8B-B14F-4D97-AF65-F5344CB8AC3E}">
        <p14:creationId xmlns:p14="http://schemas.microsoft.com/office/powerpoint/2010/main" val="227609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1" y="0"/>
            <a:ext cx="9252413" cy="682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704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ПРОФЕССИЯ - ДЕКОРАТОР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4752528" cy="499715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Декор — искусство стиля. Прекрасная цель профессии декоратора — делать жизнь людей красивой и гармоничной.</a:t>
            </a:r>
          </a:p>
          <a:p>
            <a:r>
              <a:rPr lang="ru-RU" b="1" dirty="0"/>
              <a:t>Декоратор </a:t>
            </a:r>
            <a:r>
              <a:rPr lang="ru-RU" dirty="0"/>
              <a:t>(от англ. «</a:t>
            </a:r>
            <a:r>
              <a:rPr lang="ru-RU" dirty="0" err="1"/>
              <a:t>decorate</a:t>
            </a:r>
            <a:r>
              <a:rPr lang="ru-RU" dirty="0"/>
              <a:t>» — «украшать») — специалист по художественному оформлению и украшению интерьеров помещений: частных домов, театральных спектаклей, съемок, банкетных залов в ресторанах, офисов, бизнес-центров с использованием архитектурных, графических средств, живописи, освещения и постановочной техники.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87387"/>
            <a:ext cx="38100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966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3491879" cy="470916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Профессию декоратора часто сравнивают с деятельностью дизайнера. Но такое сравнение некорректно: декоратор создает уникальный интерьер под определенный заказ, в котором, тем не менее, проявляется и его творческая индивидуальность, а дизайнер подает идеи для массового производства.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708920"/>
            <a:ext cx="5372075" cy="3887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835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</TotalTime>
  <Words>411</Words>
  <Application>Microsoft Office PowerPoint</Application>
  <PresentationFormat>Экран (4:3)</PresentationFormat>
  <Paragraphs>57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МОЯ БУДУЩАЯ ПРОФЕССИЯ!!!</vt:lpstr>
      <vt:lpstr>Летчик </vt:lpstr>
      <vt:lpstr> </vt:lpstr>
      <vt:lpstr> </vt:lpstr>
      <vt:lpstr> </vt:lpstr>
      <vt:lpstr> </vt:lpstr>
      <vt:lpstr> </vt:lpstr>
      <vt:lpstr>ПРОФЕССИЯ - ДЕКОРАТОР</vt:lpstr>
      <vt:lpstr>Презентация PowerPoint</vt:lpstr>
      <vt:lpstr>Особенности профессии</vt:lpstr>
      <vt:lpstr>Плюсы и минусы профессии</vt:lpstr>
      <vt:lpstr>Важные качества</vt:lpstr>
      <vt:lpstr>Профессиональные знания</vt:lpstr>
      <vt:lpstr>Обучение ?</vt:lpstr>
      <vt:lpstr>Ступеньки карьеры и перспективы</vt:lpstr>
      <vt:lpstr>литература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БУДУЩАЯ ПРОФЕССИЯ!!!</dc:title>
  <dc:creator>Ученик</dc:creator>
  <cp:lastModifiedBy>Ученик2</cp:lastModifiedBy>
  <cp:revision>5</cp:revision>
  <dcterms:created xsi:type="dcterms:W3CDTF">2016-04-08T06:51:10Z</dcterms:created>
  <dcterms:modified xsi:type="dcterms:W3CDTF">2016-05-20T07:09:55Z</dcterms:modified>
</cp:coreProperties>
</file>