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ns" initials="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37" autoAdjust="0"/>
    <p:restoredTop sz="94640" autoAdjust="0"/>
  </p:normalViewPr>
  <p:slideViewPr>
    <p:cSldViewPr>
      <p:cViewPr varScale="1">
        <p:scale>
          <a:sx n="54" d="100"/>
          <a:sy n="54" d="100"/>
        </p:scale>
        <p:origin x="-106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75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4-20T16:24:41.273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F5337-2CB2-4AA6-8E23-F14922F5EBF6}" type="datetimeFigureOut">
              <a:rPr lang="ru-RU" smtClean="0"/>
              <a:pPr/>
              <a:t>20.05.2016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8DA4B-CCCD-4C6E-8C1C-11B2171908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51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8DA4B-CCCD-4C6E-8C1C-11B21719082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20.05.2016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40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1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1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4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2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6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8" y="21103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2" y="1055078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20.05.2016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7300" b="1" i="1" dirty="0" smtClean="0"/>
              <a:t>Изготовление </a:t>
            </a:r>
            <a:r>
              <a:rPr lang="ru-RU" sz="7300" b="1" i="1" dirty="0" smtClean="0"/>
              <a:t>игольницы «Шляпки</a:t>
            </a:r>
            <a:r>
              <a:rPr lang="ru-RU" sz="7300" b="1" i="1" dirty="0" smtClean="0"/>
              <a:t>».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 smtClean="0"/>
              <a:t>                                                 </a:t>
            </a:r>
            <a:r>
              <a:rPr lang="ru-RU" sz="2000" dirty="0" smtClean="0">
                <a:solidFill>
                  <a:schemeClr val="tx1"/>
                </a:solidFill>
              </a:rPr>
              <a:t>Предмет –технология </a:t>
            </a: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Ученица </a:t>
            </a:r>
            <a:r>
              <a:rPr lang="ru-RU" sz="2000" dirty="0">
                <a:solidFill>
                  <a:schemeClr val="tx1"/>
                </a:solidFill>
              </a:rPr>
              <a:t>6 класса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                                                                                                        МАОУ </a:t>
            </a:r>
            <a:r>
              <a:rPr lang="ru-RU" sz="2000" dirty="0">
                <a:solidFill>
                  <a:schemeClr val="tx1"/>
                </a:solidFill>
              </a:rPr>
              <a:t>«Бизинская СОШ»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                                                                                Лебедева </a:t>
            </a:r>
            <a:r>
              <a:rPr lang="ru-RU" sz="2000" dirty="0">
                <a:solidFill>
                  <a:schemeClr val="tx1"/>
                </a:solidFill>
              </a:rPr>
              <a:t>В.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b="1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Затем пришиваем </a:t>
            </a:r>
            <a:r>
              <a:rPr lang="ru-RU" dirty="0" smtClean="0"/>
              <a:t>декорации, украшения.</a:t>
            </a:r>
            <a:endParaRPr lang="ru-RU" dirty="0"/>
          </a:p>
        </p:txBody>
      </p:sp>
      <p:pic>
        <p:nvPicPr>
          <p:cNvPr id="4" name="Содержимое 3" descr="igolnica_shlyapka_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84325" y="1447800"/>
            <a:ext cx="7200900" cy="4800600"/>
          </a:xfr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9808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Вот и все! Наша игольница готова, можем теперь воткнуть туда наши иголки.</a:t>
            </a:r>
            <a:endParaRPr lang="ru-RU" sz="2800" dirty="0"/>
          </a:p>
        </p:txBody>
      </p:sp>
      <p:pic>
        <p:nvPicPr>
          <p:cNvPr id="4" name="Содержимое 3" descr="Oskr_06072012__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84325" y="1447800"/>
            <a:ext cx="7200900" cy="48006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4162792"/>
          </a:xfrm>
        </p:spPr>
        <p:txBody>
          <a:bodyPr/>
          <a:lstStyle/>
          <a:p>
            <a:r>
              <a:rPr lang="ru-RU" i="1" u="sng" dirty="0" smtClean="0"/>
              <a:t>Время на изготовление игольницы </a:t>
            </a:r>
            <a:r>
              <a:rPr lang="ru-RU" i="1" u="sng" dirty="0" smtClean="0"/>
              <a:t>-2 </a:t>
            </a:r>
            <a:r>
              <a:rPr lang="ru-RU" i="1" u="sng" dirty="0" smtClean="0"/>
              <a:t>часа.</a:t>
            </a:r>
            <a:br>
              <a:rPr lang="ru-RU" i="1" u="sng" dirty="0" smtClean="0"/>
            </a:br>
            <a:r>
              <a:rPr lang="ru-RU" i="1" u="sng" dirty="0" smtClean="0"/>
              <a:t/>
            </a:r>
            <a:br>
              <a:rPr lang="ru-RU" i="1" u="sng" dirty="0" smtClean="0"/>
            </a:br>
            <a:r>
              <a:rPr lang="ru-RU" i="1" u="sng" dirty="0" smtClean="0"/>
              <a:t>На все </a:t>
            </a:r>
            <a:r>
              <a:rPr lang="ru-RU" i="1" u="sng" dirty="0" smtClean="0"/>
              <a:t>материалы истрачено- </a:t>
            </a:r>
            <a:r>
              <a:rPr lang="ru-RU" i="1" u="sng" dirty="0" smtClean="0"/>
              <a:t>50 рублей.</a:t>
            </a:r>
            <a:endParaRPr lang="ru-RU" i="1" u="sng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err="1" smtClean="0"/>
              <a:t>Иго́льница</a:t>
            </a:r>
            <a:r>
              <a:rPr lang="ru-RU" sz="2400" dirty="0" smtClean="0"/>
              <a:t> — футляр или подушечка для иголок и булавок, используемая в швейном деле, исключающая возможность их потери в процессе работы.</a:t>
            </a:r>
            <a:endParaRPr lang="ru-RU" sz="2400" dirty="0"/>
          </a:p>
        </p:txBody>
      </p:sp>
      <p:pic>
        <p:nvPicPr>
          <p:cNvPr id="4" name="Содержимое 3" descr="91302598_286326fd93332533327m750x740u2a446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691681" y="1700809"/>
            <a:ext cx="6048673" cy="4536505"/>
          </a:xfr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466684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 древние времена, когда ткань только стала распространяться, игольницы изготавливались при помощи любой ткани и бумаги, которые перекладывались между собой. Но их могли себе позволить только богатые люди. Позднее, игольницы изготавливались из дерева или слоновой      кости, и между ними располагалась бархатная материя, где хранились булавки, иголки.</a:t>
            </a:r>
            <a:endParaRPr lang="ru-RU" sz="2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4522832"/>
          </a:xfrm>
        </p:spPr>
        <p:txBody>
          <a:bodyPr>
            <a:normAutofit/>
          </a:bodyPr>
          <a:lstStyle/>
          <a:p>
            <a:r>
              <a:rPr lang="ru-RU" i="1" dirty="0" smtClean="0"/>
              <a:t>В наше время игольницы делаются легко и быстро. Даже маленькие дети могут их </a:t>
            </a:r>
            <a:r>
              <a:rPr lang="ru-RU" i="1" dirty="0" smtClean="0"/>
              <a:t>изготовить.</a:t>
            </a:r>
            <a:endParaRPr lang="ru-RU" i="1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5602952"/>
          </a:xfrm>
        </p:spPr>
        <p:txBody>
          <a:bodyPr>
            <a:normAutofit/>
          </a:bodyPr>
          <a:lstStyle/>
          <a:p>
            <a:r>
              <a:rPr lang="ru-RU" dirty="0" smtClean="0"/>
              <a:t>Для этого нам </a:t>
            </a:r>
            <a:r>
              <a:rPr lang="ru-RU" dirty="0" smtClean="0"/>
              <a:t>потребуется</a:t>
            </a:r>
            <a:r>
              <a:rPr lang="ru-RU" dirty="0" smtClean="0"/>
              <a:t>: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*Ткань</a:t>
            </a:r>
            <a:br>
              <a:rPr lang="ru-RU" dirty="0" smtClean="0"/>
            </a:br>
            <a:r>
              <a:rPr lang="ru-RU" dirty="0" smtClean="0"/>
              <a:t>*Шаблоны</a:t>
            </a:r>
            <a:br>
              <a:rPr lang="ru-RU" dirty="0" smtClean="0"/>
            </a:br>
            <a:r>
              <a:rPr lang="ru-RU" dirty="0" smtClean="0"/>
              <a:t>*Иголки и нитки</a:t>
            </a:r>
            <a:br>
              <a:rPr lang="ru-RU" dirty="0" smtClean="0"/>
            </a:br>
            <a:r>
              <a:rPr lang="ru-RU" dirty="0" smtClean="0"/>
              <a:t>*Наполнитель (вата)</a:t>
            </a:r>
            <a:br>
              <a:rPr lang="ru-RU" dirty="0" smtClean="0"/>
            </a:br>
            <a:r>
              <a:rPr lang="ru-RU" dirty="0" smtClean="0"/>
              <a:t>*Ленточки и прочие декорации.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628800"/>
            <a:ext cx="2743200" cy="1419200"/>
          </a:xfrm>
        </p:spPr>
        <p:txBody>
          <a:bodyPr/>
          <a:lstStyle/>
          <a:p>
            <a:r>
              <a:rPr lang="ru-RU" sz="2800" i="1" dirty="0" smtClean="0"/>
              <a:t>Сначала мы  </a:t>
            </a:r>
            <a:r>
              <a:rPr lang="ru-RU" sz="2800" i="1" dirty="0" smtClean="0"/>
              <a:t>делаем </a:t>
            </a:r>
            <a:r>
              <a:rPr lang="ru-RU" sz="2800" i="1" dirty="0" smtClean="0"/>
              <a:t>шаблон с диаметром </a:t>
            </a: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 smtClean="0"/>
              <a:t>5 </a:t>
            </a:r>
            <a:r>
              <a:rPr lang="ru-RU" sz="2800" i="1" dirty="0" err="1" smtClean="0"/>
              <a:t>см.и</a:t>
            </a:r>
            <a:r>
              <a:rPr lang="ru-RU" sz="2800" i="1" dirty="0" smtClean="0"/>
              <a:t> 12 см.</a:t>
            </a:r>
            <a:endParaRPr lang="ru-RU" sz="2800" i="1" dirty="0"/>
          </a:p>
        </p:txBody>
      </p:sp>
      <p:pic>
        <p:nvPicPr>
          <p:cNvPr id="5" name="Рисунок 4" descr="98e4d81772c6d498ccd34be5ca91006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8085" r="8085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u="sng" dirty="0" smtClean="0"/>
              <a:t>Затем мы начинаем </a:t>
            </a:r>
            <a:r>
              <a:rPr lang="ru-RU" i="1" u="sng" dirty="0" smtClean="0"/>
              <a:t>обшивать большую деталь .</a:t>
            </a:r>
            <a:endParaRPr lang="ru-RU" i="1" u="sng" dirty="0"/>
          </a:p>
        </p:txBody>
      </p:sp>
      <p:pic>
        <p:nvPicPr>
          <p:cNvPr id="4" name="Содержимое 3" descr="vlvzP1OzAd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84325" y="1447800"/>
            <a:ext cx="7200900" cy="4800600"/>
          </a:xfrm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7498080" cy="1080120"/>
          </a:xfrm>
        </p:spPr>
        <p:txBody>
          <a:bodyPr>
            <a:normAutofit fontScale="90000"/>
          </a:bodyPr>
          <a:lstStyle/>
          <a:p>
            <a:r>
              <a:rPr lang="ru-RU" sz="3100" i="1" dirty="0" smtClean="0"/>
              <a:t>Затем мы берем </a:t>
            </a:r>
            <a:r>
              <a:rPr lang="ru-RU" sz="3100" i="1" dirty="0" smtClean="0"/>
              <a:t>вторую ткань </a:t>
            </a:r>
            <a:r>
              <a:rPr lang="ru-RU" sz="3100" i="1" dirty="0" smtClean="0"/>
              <a:t>и </a:t>
            </a:r>
            <a:r>
              <a:rPr lang="ru-RU" sz="3100" i="1" dirty="0" smtClean="0"/>
              <a:t>наполняем наполнителем и начинаем </a:t>
            </a:r>
            <a:r>
              <a:rPr lang="ru-RU" sz="3100" i="1" dirty="0" smtClean="0"/>
              <a:t>зашивать.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i="1" dirty="0"/>
          </a:p>
        </p:txBody>
      </p:sp>
      <p:pic>
        <p:nvPicPr>
          <p:cNvPr id="5" name="Содержимое 4" descr="i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484784"/>
            <a:ext cx="3384376" cy="2808312"/>
          </a:xfrm>
        </p:spPr>
      </p:pic>
      <p:pic>
        <p:nvPicPr>
          <p:cNvPr id="6" name="Содержимое 5" descr="i (1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148064" y="3356992"/>
            <a:ext cx="3600400" cy="2891135"/>
          </a:xfr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Соединяем   </a:t>
            </a:r>
            <a:r>
              <a:rPr lang="ru-RU" dirty="0" smtClean="0"/>
              <a:t>две </a:t>
            </a:r>
            <a:r>
              <a:rPr lang="ru-RU" dirty="0" smtClean="0"/>
              <a:t>заготовки и </a:t>
            </a:r>
            <a:r>
              <a:rPr lang="ru-RU" dirty="0" smtClean="0"/>
              <a:t>соединяем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Содержимое 3" descr="i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988840"/>
            <a:ext cx="6883966" cy="4049392"/>
          </a:xfrm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99</TotalTime>
  <Words>126</Words>
  <Application>Microsoft Office PowerPoint</Application>
  <PresentationFormat>Экран (4:3)</PresentationFormat>
  <Paragraphs>13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Изготовление игольницы «Шляпки».                                                   Предмет –технология                                                                                                               Ученица 6 класса                                                                                                          МАОУ «Бизинская СОШ»                                                                                 Лебедева В. </vt:lpstr>
      <vt:lpstr>Иго́льница — футляр или подушечка для иголок и булавок, используемая в швейном деле, исключающая возможность их потери в процессе работы.</vt:lpstr>
      <vt:lpstr>В древние времена, когда ткань только стала распространяться, игольницы изготавливались при помощи любой ткани и бумаги, которые перекладывались между собой. Но их могли себе позволить только богатые люди. Позднее, игольницы изготавливались из дерева или слоновой      кости, и между ними располагалась бархатная материя, где хранились булавки, иголки.</vt:lpstr>
      <vt:lpstr>В наше время игольницы делаются легко и быстро. Даже маленькие дети могут их изготовить.</vt:lpstr>
      <vt:lpstr>Для этого нам потребуется:   *Ткань *Шаблоны *Иголки и нитки *Наполнитель (вата) *Ленточки и прочие декорации.</vt:lpstr>
      <vt:lpstr>Сначала мы  делаем шаблон с диаметром  5 см.и 12 см.</vt:lpstr>
      <vt:lpstr>Затем мы начинаем обшивать большую деталь .</vt:lpstr>
      <vt:lpstr>Затем мы берем вторую ткань и наполняем наполнителем и начинаем зашивать. </vt:lpstr>
      <vt:lpstr>Соединяем   две заготовки и соединяем.</vt:lpstr>
      <vt:lpstr>Затем пришиваем декорации, украшения.</vt:lpstr>
      <vt:lpstr>Вот и все! Наша игольница готова, можем теперь воткнуть туда наши иголки.</vt:lpstr>
      <vt:lpstr>Время на изготовление игольницы -2 часа.  На все материалы истрачено- 50 рублей.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Игольница «Шляпа»</dc:title>
  <dc:creator>dns</dc:creator>
  <cp:lastModifiedBy>Ученик2</cp:lastModifiedBy>
  <cp:revision>13</cp:revision>
  <dcterms:created xsi:type="dcterms:W3CDTF">2016-04-20T10:35:16Z</dcterms:created>
  <dcterms:modified xsi:type="dcterms:W3CDTF">2016-05-20T07:07:13Z</dcterms:modified>
</cp:coreProperties>
</file>