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40" autoAdjust="0"/>
  </p:normalViewPr>
  <p:slideViewPr>
    <p:cSldViewPr>
      <p:cViewPr varScale="1">
        <p:scale>
          <a:sx n="54" d="100"/>
          <a:sy n="54" d="100"/>
        </p:scale>
        <p:origin x="-99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368151"/>
          </a:xfrm>
        </p:spPr>
        <p:txBody>
          <a:bodyPr/>
          <a:lstStyle/>
          <a:p>
            <a:r>
              <a:rPr lang="ru-RU" b="1" i="1" dirty="0" smtClean="0"/>
              <a:t>Иван Айвазовский.</a:t>
            </a:r>
            <a:endParaRPr lang="ru-RU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99992" y="3886200"/>
            <a:ext cx="4032448" cy="17526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Предмет –изо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Ученица 6 класса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МАОУ «Бизинская СОШ»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Лебедева В.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628775"/>
            <a:ext cx="4032250" cy="467995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509120"/>
          </a:xfrm>
        </p:spPr>
        <p:txBody>
          <a:bodyPr/>
          <a:lstStyle/>
          <a:p>
            <a:r>
              <a:rPr lang="ru-RU" b="1" i="1" dirty="0" smtClean="0"/>
              <a:t>При жизни Айвазовского состоялось более 120 выставок его картин не только в России, но и во многих странах.</a:t>
            </a:r>
            <a:endParaRPr lang="ru-RU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75240" cy="23622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Иван Константинович Айвазовский родился 17 июля 1817 года в Феодосии</a:t>
            </a:r>
            <a:endParaRPr lang="ru-RU" sz="3200" dirty="0"/>
          </a:p>
        </p:txBody>
      </p:sp>
      <p:pic>
        <p:nvPicPr>
          <p:cNvPr id="1026" name="Picture 2" descr="http://photo.qip.ru/photo/few77/115890140/xlarge/142103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7477125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4868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Сначала учился в гимназии в Симферополе, затем в 1833 году поступил в Петербургскую Академию художеств, где с 1833 по 1839 годы учился у М.Н.Воробьева в пейзажном классе.</a:t>
            </a:r>
            <a:endParaRPr lang="ru-RU" i="1" dirty="0"/>
          </a:p>
        </p:txBody>
      </p:sp>
      <p:pic>
        <p:nvPicPr>
          <p:cNvPr id="5" name="Рисунок 4" descr="i_0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222" r="922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7278688" y="6021288"/>
            <a:ext cx="10162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"/>
            <a:ext cx="2674640" cy="4046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этюд-воздуха-над-море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75143"/>
            <a:ext cx="5111750" cy="58489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433467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Появившаяся на академической выставке в 1835 году первая картина Айвазовского "Этюд воздуха над морем" сразу же получила хвалебные отзывы критики. 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Парижский Совет Академий награждает его золотой медалью. По возвращении в Россию Айвазовский получает звание академика, его направляют в Главный морской штаб, где художнику поручают нарисовать ряд балтийских видов.</a:t>
            </a:r>
            <a:endParaRPr lang="ru-RU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Одним из самых известных произведений, написанным в 1848 году, стал "Чесменский бой".</a:t>
            </a:r>
            <a:br>
              <a:rPr lang="ru-RU" sz="2400" dirty="0" smtClean="0"/>
            </a:br>
            <a:r>
              <a:rPr lang="ru-RU" sz="2400" dirty="0" smtClean="0"/>
              <a:t>Море предстает у Айвазовского как бы основой природы, в его изображении художнику удается показать всю жизненную красоту могучей стихии.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slide_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785403" cy="4525963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Одной из самых известных картин Айвазовского стал его "Девятый вал", написанный в 1850 году.</a:t>
            </a:r>
            <a:endParaRPr lang="ru-RU" i="1" dirty="0"/>
          </a:p>
        </p:txBody>
      </p:sp>
      <p:pic>
        <p:nvPicPr>
          <p:cNvPr id="4" name="Содержимое 3" descr="Aivazovskiy_IK-Devyatiy-val-1850-G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963020" cy="452596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Айвазовский оставил след в истории не только, как талантливый живописец, но и меценат. Скопив благодаря популярности своих работ немалый капитал, Айвазовский щедро занимался благотворительностью. </a:t>
            </a:r>
            <a:endParaRPr lang="ru-RU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 его деньги было выстроено здание археологического музея в Феодосии, проведено большое количество работ по благоустройству города.</a:t>
            </a:r>
            <a:endParaRPr lang="ru-RU" sz="2800" dirty="0"/>
          </a:p>
        </p:txBody>
      </p:sp>
      <p:pic>
        <p:nvPicPr>
          <p:cNvPr id="5" name="Содержимое 4" descr="1337633394_2931382_feodosiya_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4038600" cy="3028950"/>
          </a:xfrm>
        </p:spPr>
      </p:pic>
      <p:pic>
        <p:nvPicPr>
          <p:cNvPr id="6" name="Содержимое 5" descr="3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214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Иван Айвазовский.</vt:lpstr>
      <vt:lpstr>Иван Константинович Айвазовский родился 17 июля 1817 года в Феодосии</vt:lpstr>
      <vt:lpstr>Сначала учился в гимназии в Симферополе, затем в 1833 году поступил в Петербургскую Академию художеств, где с 1833 по 1839 годы учился у М.Н.Воробьева в пейзажном классе.</vt:lpstr>
      <vt:lpstr> </vt:lpstr>
      <vt:lpstr>Парижский Совет Академий награждает его золотой медалью. По возвращении в Россию Айвазовский получает звание академика, его направляют в Главный морской штаб, где художнику поручают нарисовать ряд балтийских видов.</vt:lpstr>
      <vt:lpstr>Одним из самых известных произведений, написанным в 1848 году, стал "Чесменский бой". Море предстает у Айвазовского как бы основой природы, в его изображении художнику удается показать всю жизненную красоту могучей стихии.  </vt:lpstr>
      <vt:lpstr>Одной из самых известных картин Айвазовского стал его "Девятый вал", написанный в 1850 году.</vt:lpstr>
      <vt:lpstr>Но Айвазовский оставил след в истории не только, как талантливый живописец, но и меценат. Скопив благодаря популярности своих работ немалый капитал, Айвазовский щедро занимался благотворительностью. </vt:lpstr>
      <vt:lpstr>На его деньги было выстроено здание археологического музея в Феодосии, проведено большое количество работ по благоустройству города.</vt:lpstr>
      <vt:lpstr>При жизни Айвазовского состоялось более 120 выставок его картин не только в России, но и во многих странах.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Айвазовский.</dc:title>
  <dc:creator>dns</dc:creator>
  <cp:lastModifiedBy>Ученик2</cp:lastModifiedBy>
  <cp:revision>12</cp:revision>
  <dcterms:created xsi:type="dcterms:W3CDTF">2016-04-21T10:14:25Z</dcterms:created>
  <dcterms:modified xsi:type="dcterms:W3CDTF">2016-05-20T07:11:29Z</dcterms:modified>
</cp:coreProperties>
</file>