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2DDFACB-5F7F-47F0-A72C-EF0D3079D2C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6366F58-2D19-42F1-A231-F02FC385EF6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645024"/>
            <a:ext cx="5369024" cy="2137792"/>
          </a:xfrm>
        </p:spPr>
        <p:txBody>
          <a:bodyPr/>
          <a:lstStyle/>
          <a:p>
            <a:r>
              <a:rPr lang="ru-RU" dirty="0" smtClean="0"/>
              <a:t>Работу выполнили ученицы</a:t>
            </a:r>
          </a:p>
          <a:p>
            <a:r>
              <a:rPr lang="ru-RU" dirty="0" smtClean="0"/>
              <a:t>11 класса </a:t>
            </a:r>
            <a:r>
              <a:rPr lang="ru-RU" dirty="0" err="1" smtClean="0"/>
              <a:t>Шевелёва</a:t>
            </a:r>
            <a:r>
              <a:rPr lang="ru-RU" dirty="0" smtClean="0"/>
              <a:t> Снежана и </a:t>
            </a:r>
            <a:r>
              <a:rPr lang="ru-RU" dirty="0" err="1" smtClean="0"/>
              <a:t>Массан</a:t>
            </a: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рина</a:t>
            </a:r>
          </a:p>
          <a:p>
            <a:r>
              <a:rPr lang="ru-RU" dirty="0" smtClean="0"/>
              <a:t>МАОУ « Бизинская СОШ»</a:t>
            </a:r>
          </a:p>
          <a:p>
            <a:r>
              <a:rPr lang="ru-RU" dirty="0" smtClean="0"/>
              <a:t>2016 год.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02624" cy="1489073"/>
          </a:xfrm>
        </p:spPr>
        <p:txBody>
          <a:bodyPr/>
          <a:lstStyle/>
          <a:p>
            <a:r>
              <a:rPr lang="ru-RU" sz="4800" dirty="0" smtClean="0"/>
              <a:t>Профессии в сельской местности.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92441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315416"/>
            <a:ext cx="4392488" cy="133164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9"/>
            <a:ext cx="7776864" cy="5184576"/>
          </a:xfrm>
        </p:spPr>
      </p:pic>
    </p:spTree>
    <p:extLst>
      <p:ext uri="{BB962C8B-B14F-4D97-AF65-F5344CB8AC3E}">
        <p14:creationId xmlns:p14="http://schemas.microsoft.com/office/powerpoint/2010/main" val="3601818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826496" cy="1301006"/>
          </a:xfrm>
        </p:spPr>
        <p:txBody>
          <a:bodyPr/>
          <a:lstStyle/>
          <a:p>
            <a:r>
              <a:rPr lang="ru-RU" sz="4800" dirty="0" smtClean="0"/>
              <a:t>Фермер.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992888" cy="5444008"/>
          </a:xfrm>
        </p:spPr>
      </p:pic>
    </p:spTree>
    <p:extLst>
      <p:ext uri="{BB962C8B-B14F-4D97-AF65-F5344CB8AC3E}">
        <p14:creationId xmlns:p14="http://schemas.microsoft.com/office/powerpoint/2010/main" val="262616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192"/>
            <a:ext cx="6338664" cy="1301006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3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608512" cy="1184374"/>
          </a:xfrm>
        </p:spPr>
        <p:txBody>
          <a:bodyPr/>
          <a:lstStyle/>
          <a:p>
            <a:r>
              <a:rPr lang="ru-RU" sz="4800" dirty="0" smtClean="0"/>
              <a:t>Агроном.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352928" cy="5213176"/>
          </a:xfrm>
        </p:spPr>
        <p:txBody>
          <a:bodyPr>
            <a:normAutofit/>
          </a:bodyPr>
          <a:lstStyle/>
          <a:p>
            <a:r>
              <a:rPr lang="ru-RU" dirty="0"/>
              <a:t>Агроном - одна из главных фигур на селе. Его основная задача - совершенствовать сельскохозяйственное производство, управлять трудом механизаторов, полеводов и других рабочих. </a:t>
            </a:r>
            <a:br>
              <a:rPr lang="ru-RU" dirty="0"/>
            </a:br>
            <a:r>
              <a:rPr lang="ru-RU" dirty="0" smtClean="0"/>
              <a:t>Значительное </a:t>
            </a:r>
            <a:r>
              <a:rPr lang="ru-RU" dirty="0"/>
              <a:t>место в деятельности агронома занимает планирование производственного процесса. Он определяет набор полевых работ, их последовательность, начало и окончание, содержание полевых опытов, распределяет средства производства и т.д. По существу, он ведет не только производственную, но и научно-производственную работу - внимательно изучает эффективность сортовых посевов, той или иной обработки почвы, внесения различных видов удобрений. Агроном имеет дело не только с землей, семенами, удобрениями, но и с людьми, которые растят хлеб, овощи. В его задачи входит планирование и организация их труда, оказание необходимой помощи, например, в устранении брака в работе, обучение эффективным навыкам и приемам труда. Поэтому агроном должен обладать организационно-педагогическими навыками, способностями. От того, насколько четко планирует работу агроном, во многом зависит производительность труда.</a:t>
            </a:r>
          </a:p>
        </p:txBody>
      </p:sp>
    </p:spTree>
    <p:extLst>
      <p:ext uri="{BB962C8B-B14F-4D97-AF65-F5344CB8AC3E}">
        <p14:creationId xmlns:p14="http://schemas.microsoft.com/office/powerpoint/2010/main" val="283763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Инженер-механик сельскохозяйственного производства.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66856" cy="4781128"/>
          </a:xfrm>
        </p:spPr>
        <p:txBody>
          <a:bodyPr/>
          <a:lstStyle/>
          <a:p>
            <a:r>
              <a:rPr lang="ru-RU" dirty="0"/>
              <a:t>Все основные производственные процессы на селе - от вспашки земли до уборки урожая - выполняются машинами. </a:t>
            </a:r>
            <a:br>
              <a:rPr lang="ru-RU" dirty="0"/>
            </a:br>
            <a:r>
              <a:rPr lang="ru-RU" dirty="0"/>
              <a:t>Рационально использовать всю эту сложную технику могут только хорошо подготовленные, специально обученные механизаторы, а создавать машины завтрашнего дня, руководить механизаторами, управлять всей механизацией сельского хозяйства - только высококвалифицированные инженеры и техники-механики. </a:t>
            </a:r>
            <a:br>
              <a:rPr lang="ru-RU" dirty="0"/>
            </a:br>
            <a:r>
              <a:rPr lang="ru-RU" dirty="0"/>
              <a:t>Инженер-механик не может ограничиться только знанием машиноведения. Он должен мыслить как инженер, как агроном или зоотехник и как экономист. Необходимы знания биологии и химии, основ агрономии и зоотехники, агрохимии, гидротехники, чтобы понимать взаимосвязь машин с почвой, живыми организмами, растениями.</a:t>
            </a:r>
          </a:p>
        </p:txBody>
      </p:sp>
    </p:spTree>
    <p:extLst>
      <p:ext uri="{BB962C8B-B14F-4D97-AF65-F5344CB8AC3E}">
        <p14:creationId xmlns:p14="http://schemas.microsoft.com/office/powerpoint/2010/main" val="39502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890392" cy="1156990"/>
          </a:xfrm>
        </p:spPr>
        <p:txBody>
          <a:bodyPr/>
          <a:lstStyle/>
          <a:p>
            <a:r>
              <a:rPr lang="ru-RU" sz="5400" dirty="0" smtClean="0"/>
              <a:t>Садовод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24936" cy="5256584"/>
          </a:xfrm>
        </p:spPr>
        <p:txBody>
          <a:bodyPr>
            <a:normAutofit/>
          </a:bodyPr>
          <a:lstStyle/>
          <a:p>
            <a:r>
              <a:rPr lang="ru-RU" dirty="0"/>
              <a:t>В труде садовода органически сочетаются как умственные, так и физические функции. В современном садоводстве мастер должен владеть разнообразными агротехническими умениями и навыками, необходимыми для выращивания посадочного материала, посадки садов, ухода за растениями с учетом их роста и развития. Только при посадке сада садоводу необходимо знать, как подготовить почву, подобрать морозостойкие, долговечные и урожайные породы и сорта для данной местности, заготовить саженцы, на каком расстоянии нужно их разместить, изучить правила посадки, обеспечить уход после нее. Необходимо под руководством агронома составить фенологический календарь по борьбе с вредителями и болезнями плодовых культур, уметь пользоваться ядохимикатами, биологическими способами борьбы с вредителями сада. Каждое растение имеет свой уровень развития, свою реакцию на условия </a:t>
            </a:r>
            <a:r>
              <a:rPr lang="ru-RU" dirty="0" smtClean="0"/>
              <a:t>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2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 по хранению и переработке растениеводческой продукции.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424936" cy="5257800"/>
          </a:xfrm>
        </p:spPr>
        <p:txBody>
          <a:bodyPr/>
          <a:lstStyle/>
          <a:p>
            <a:r>
              <a:rPr lang="ru-RU" dirty="0"/>
              <a:t>Объектами профессиональной деятельности специалиста являются растительное сырье, технологические процессы и оборудование. На производстве специалист может осуществлять следующие виды профессиональной деятельности: </a:t>
            </a:r>
            <a:br>
              <a:rPr lang="ru-RU" dirty="0"/>
            </a:br>
            <a:r>
              <a:rPr lang="ru-RU" dirty="0" err="1"/>
              <a:t>производственно</a:t>
            </a:r>
            <a:r>
              <a:rPr lang="ru-RU" dirty="0"/>
              <a:t> – технологическую, </a:t>
            </a:r>
            <a:br>
              <a:rPr lang="ru-RU" dirty="0"/>
            </a:br>
            <a:r>
              <a:rPr lang="ru-RU" dirty="0" err="1"/>
              <a:t>производственно</a:t>
            </a:r>
            <a:r>
              <a:rPr lang="ru-RU" dirty="0"/>
              <a:t> – управленческую, </a:t>
            </a:r>
            <a:br>
              <a:rPr lang="ru-RU" dirty="0"/>
            </a:br>
            <a:r>
              <a:rPr lang="ru-RU" dirty="0" err="1"/>
              <a:t>контрольно</a:t>
            </a:r>
            <a:r>
              <a:rPr lang="ru-RU" dirty="0"/>
              <a:t> – технологическую. </a:t>
            </a:r>
            <a:br>
              <a:rPr lang="ru-RU" dirty="0"/>
            </a:br>
            <a:r>
              <a:rPr lang="ru-RU" dirty="0"/>
              <a:t>Техник по хранению и переработке растениеводческой продукции работает с нормативными документами, со справочной литературой и другими информационными источниками, подготавливает сооружения и оборудование для хранения и переработки растениеводческой продукции, ведет технологический процесс в соответствии с нормативно-технической документацией, ведет технологический контроль и учет, выявляет причины нарушений технологического процесса и предотвращает возможности их возникновения, осуществляет расчет технико-экономических показателей деятельности предприятия и его подразделений</a:t>
            </a:r>
          </a:p>
        </p:txBody>
      </p:sp>
    </p:spTree>
    <p:extLst>
      <p:ext uri="{BB962C8B-B14F-4D97-AF65-F5344CB8AC3E}">
        <p14:creationId xmlns:p14="http://schemas.microsoft.com/office/powerpoint/2010/main" val="41173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530352" cy="1301006"/>
          </a:xfrm>
        </p:spPr>
        <p:txBody>
          <a:bodyPr/>
          <a:lstStyle/>
          <a:p>
            <a:r>
              <a:rPr lang="ru-RU" sz="4800" dirty="0" smtClean="0"/>
              <a:t>Фермер.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8210872" cy="5112568"/>
          </a:xfrm>
        </p:spPr>
        <p:txBody>
          <a:bodyPr>
            <a:normAutofit/>
          </a:bodyPr>
          <a:lstStyle/>
          <a:p>
            <a:r>
              <a:rPr lang="ru-RU" dirty="0"/>
              <a:t>Перспектива приватизации в сельском хозяйстве выдвинула на первый план новую фигуру - фермера. </a:t>
            </a:r>
            <a:br>
              <a:rPr lang="ru-RU" dirty="0"/>
            </a:br>
            <a:r>
              <a:rPr lang="ru-RU" dirty="0"/>
              <a:t>В зависимости от специализации фермер может заниматься земледелием, животноводством, коневодством, пчеловодством и т.д., поэтому определить, что должен делать фермер вообще, довольно трудно. В каждом конкретном случае превалирует тот или иной круг обязанностей. Рассмотрим наиболее распространенные виды фермерства - земледелие и животноводство. В первом случае фермер осуществляет вспашку земель, удобряет их, проводит мероприятия по мелиорации, производит отбор семян и посадку сельскохозяйственных культур, обеспечивает все работы по получению высоких и устойчивых </a:t>
            </a:r>
            <a:r>
              <a:rPr lang="ru-RU" dirty="0" smtClean="0"/>
              <a:t>урожаев. </a:t>
            </a:r>
            <a:r>
              <a:rPr lang="ru-RU" dirty="0"/>
              <a:t>Любой фермер должен уметь работать с документами, которые гарантируют правовой статус его индивидуального хозяйства, уметь правильно организовать бухгалтерский учет.</a:t>
            </a:r>
          </a:p>
        </p:txBody>
      </p:sp>
    </p:spTree>
    <p:extLst>
      <p:ext uri="{BB962C8B-B14F-4D97-AF65-F5344CB8AC3E}">
        <p14:creationId xmlns:p14="http://schemas.microsoft.com/office/powerpoint/2010/main" val="32206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5330552" cy="1156990"/>
          </a:xfrm>
        </p:spPr>
        <p:txBody>
          <a:bodyPr/>
          <a:lstStyle/>
          <a:p>
            <a:r>
              <a:rPr lang="ru-RU" sz="4800" dirty="0" smtClean="0"/>
              <a:t>Животноводство.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712968" cy="5400600"/>
          </a:xfrm>
        </p:spPr>
        <p:txBody>
          <a:bodyPr/>
          <a:lstStyle/>
          <a:p>
            <a:r>
              <a:rPr lang="ru-RU" dirty="0"/>
              <a:t>Животноводство занимается разведением сельскохозяйственных животных. Интересно, что отрасль включает в себя не только предприятия, занимающиеся разведением крупного рогатого скота, но и хозяйства, где выращивают пчел, кроликов, рыбу, птицу. Одна из важнейший профессий в животноводстве – </a:t>
            </a:r>
            <a:r>
              <a:rPr lang="ru-RU" dirty="0" err="1"/>
              <a:t>зооинженер</a:t>
            </a:r>
            <a:r>
              <a:rPr lang="ru-RU" dirty="0"/>
              <a:t>. Этот человек занимается разведением, кормлением и содержанием сельскохозяйственных животных. </a:t>
            </a:r>
            <a:r>
              <a:rPr lang="ru-RU" dirty="0" err="1"/>
              <a:t>Зооинженер</a:t>
            </a:r>
            <a:r>
              <a:rPr lang="ru-RU" dirty="0"/>
              <a:t> ведет большую работу по улучшению структуры стада, увеличению числа породных животных. Под руководством этого специалиста трудится целый взвод работников фермы – зоотехники, операторы машинного доения, операторы цехов по приготовлению кормов. </a:t>
            </a:r>
          </a:p>
          <a:p>
            <a:r>
              <a:rPr lang="ru-RU" dirty="0"/>
              <a:t>Давать высокие надои и стабильно прибавлять в весе могут только здоровые животные. За самочувствием обитателей фермы следит ветеринар. Никто не поспорит, что идти в эту профессию надо людям с призванием – ведь чтобы лечить коров и овец, нужно не только знать о болезнях и лекарствах от них, но еще и любить и понимать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4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3962400" cy="13010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зоотехник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Зоотехник – высококвалифицированный животновод. Обязанность специалиста зоотехнической службы – организовать, направить и проконтролировать работу трудового коллектива молочно-товарной фермы таким путем, чтобы обеспечить высокую продуктивность крупного рогатого скота. Зоотехник решает множество задач: анализ эффективности мероприятий, проводимых на ферме; организация и планирование производства, направленные на улучшение племенной структуры и воспроизводства стада, кормления и условий содержания скота; прогнозирование, на основе данных науки и передового опыта, отдельных результатов проводимых мероприятий; осуществление контроля работы всех служб с точки зрения зоотехники. </a:t>
            </a:r>
          </a:p>
        </p:txBody>
      </p:sp>
    </p:spTree>
    <p:extLst>
      <p:ext uri="{BB962C8B-B14F-4D97-AF65-F5344CB8AC3E}">
        <p14:creationId xmlns:p14="http://schemas.microsoft.com/office/powerpoint/2010/main" val="23905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9650"/>
            <a:ext cx="4394448" cy="1228998"/>
          </a:xfrm>
        </p:spPr>
        <p:txBody>
          <a:bodyPr/>
          <a:lstStyle/>
          <a:p>
            <a:r>
              <a:rPr lang="ru-RU" sz="5400" dirty="0" smtClean="0"/>
              <a:t>Доярка.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848871" cy="5886653"/>
          </a:xfrm>
        </p:spPr>
      </p:pic>
    </p:spTree>
    <p:extLst>
      <p:ext uri="{BB962C8B-B14F-4D97-AF65-F5344CB8AC3E}">
        <p14:creationId xmlns:p14="http://schemas.microsoft.com/office/powerpoint/2010/main" val="4026718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86</TotalTime>
  <Words>391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Профессии в сельской местности.</vt:lpstr>
      <vt:lpstr>Агроном.</vt:lpstr>
      <vt:lpstr>Инженер-механик сельскохозяйственного производства.</vt:lpstr>
      <vt:lpstr>Садовод.</vt:lpstr>
      <vt:lpstr>Техник по хранению и переработке растениеводческой продукции.</vt:lpstr>
      <vt:lpstr>Фермер.</vt:lpstr>
      <vt:lpstr>Животноводство.</vt:lpstr>
      <vt:lpstr> зоотехник. </vt:lpstr>
      <vt:lpstr>Доярка.</vt:lpstr>
      <vt:lpstr> </vt:lpstr>
      <vt:lpstr>Фермер.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в сельской местности.</dc:title>
  <dc:creator>Ученик</dc:creator>
  <cp:lastModifiedBy>Ученик</cp:lastModifiedBy>
  <cp:revision>9</cp:revision>
  <dcterms:created xsi:type="dcterms:W3CDTF">2016-02-19T06:37:05Z</dcterms:created>
  <dcterms:modified xsi:type="dcterms:W3CDTF">2016-04-15T06:00:08Z</dcterms:modified>
</cp:coreProperties>
</file>