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95" r:id="rId2"/>
    <p:sldId id="454" r:id="rId3"/>
    <p:sldId id="318" r:id="rId4"/>
    <p:sldId id="456" r:id="rId5"/>
    <p:sldId id="455" r:id="rId6"/>
    <p:sldId id="457" r:id="rId7"/>
    <p:sldId id="458" r:id="rId8"/>
    <p:sldId id="463" r:id="rId9"/>
    <p:sldId id="461" r:id="rId10"/>
    <p:sldId id="462" r:id="rId11"/>
    <p:sldId id="451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22F"/>
    <a:srgbClr val="508926"/>
    <a:srgbClr val="38966F"/>
    <a:srgbClr val="75BDDB"/>
    <a:srgbClr val="B0B1B5"/>
    <a:srgbClr val="586D8D"/>
    <a:srgbClr val="ED3450"/>
    <a:srgbClr val="248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2" autoAdjust="0"/>
    <p:restoredTop sz="88582" autoAdjust="0"/>
  </p:normalViewPr>
  <p:slideViewPr>
    <p:cSldViewPr>
      <p:cViewPr varScale="1">
        <p:scale>
          <a:sx n="103" d="100"/>
          <a:sy n="103" d="100"/>
        </p:scale>
        <p:origin x="18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75C48E-04E2-441B-93DF-4B6572358C0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A737A2-D249-441A-AD61-FCD9CD92B364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4000" b="1" dirty="0" smtClean="0">
              <a:latin typeface="+mn-lt"/>
            </a:rPr>
            <a:t>17</a:t>
          </a:r>
          <a:r>
            <a:rPr lang="ru-RU" sz="3600" b="1" dirty="0" smtClean="0">
              <a:latin typeface="+mn-lt"/>
            </a:rPr>
            <a:t> </a:t>
          </a:r>
        </a:p>
        <a:p>
          <a:pPr rtl="0">
            <a:lnSpc>
              <a:spcPct val="90000"/>
            </a:lnSpc>
            <a:spcAft>
              <a:spcPct val="35000"/>
            </a:spcAft>
          </a:pPr>
          <a:r>
            <a:rPr lang="ru-RU" sz="1800" dirty="0" smtClean="0">
              <a:latin typeface="+mn-lt"/>
            </a:rPr>
            <a:t>направлений подготовки </a:t>
          </a:r>
          <a:r>
            <a:rPr lang="ru-RU" sz="1800" dirty="0" err="1" smtClean="0">
              <a:latin typeface="+mn-lt"/>
            </a:rPr>
            <a:t>бакалавриата</a:t>
          </a:r>
          <a:r>
            <a:rPr lang="ru-RU" sz="1800" dirty="0" smtClean="0">
              <a:latin typeface="+mn-lt"/>
            </a:rPr>
            <a:t> и </a:t>
          </a:r>
          <a:r>
            <a:rPr lang="ru-RU" sz="1800" dirty="0" err="1" smtClean="0">
              <a:latin typeface="+mn-lt"/>
            </a:rPr>
            <a:t>специалитета</a:t>
          </a:r>
          <a:endParaRPr lang="ru-RU" sz="1800" dirty="0">
            <a:latin typeface="+mn-lt"/>
          </a:endParaRPr>
        </a:p>
      </dgm:t>
    </dgm:pt>
    <dgm:pt modelId="{5E61B777-4B7C-4D52-AA2C-457360A12F56}" type="parTrans" cxnId="{54257D67-6A35-4956-958C-5D36A050B31D}">
      <dgm:prSet/>
      <dgm:spPr/>
      <dgm:t>
        <a:bodyPr/>
        <a:lstStyle/>
        <a:p>
          <a:endParaRPr lang="ru-RU"/>
        </a:p>
      </dgm:t>
    </dgm:pt>
    <dgm:pt modelId="{949D2319-4E3C-4131-9B91-3874263CF9DB}" type="sibTrans" cxnId="{54257D67-6A35-4956-958C-5D36A050B31D}">
      <dgm:prSet/>
      <dgm:spPr/>
      <dgm:t>
        <a:bodyPr/>
        <a:lstStyle/>
        <a:p>
          <a:endParaRPr lang="ru-RU"/>
        </a:p>
      </dgm:t>
    </dgm:pt>
    <dgm:pt modelId="{4D459D6C-6AFE-45C0-A555-1DE378914850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4000" b="1" dirty="0" smtClean="0"/>
            <a:t>11</a:t>
          </a:r>
          <a:r>
            <a:rPr lang="ru-RU" sz="3600" dirty="0" smtClean="0"/>
            <a:t> </a:t>
          </a:r>
        </a:p>
        <a:p>
          <a:pPr rtl="0">
            <a:lnSpc>
              <a:spcPct val="90000"/>
            </a:lnSpc>
            <a:spcAft>
              <a:spcPct val="35000"/>
            </a:spcAft>
          </a:pPr>
          <a:r>
            <a:rPr lang="ru-RU" sz="1800" dirty="0" smtClean="0"/>
            <a:t>направлений подготовки магистратуры</a:t>
          </a:r>
          <a:endParaRPr lang="ru-RU" sz="1800" dirty="0"/>
        </a:p>
      </dgm:t>
    </dgm:pt>
    <dgm:pt modelId="{D660920F-0F5E-47A8-932F-24CDD3199BDD}" type="parTrans" cxnId="{A49AA710-2024-4FF3-87C8-BBB517C62A77}">
      <dgm:prSet/>
      <dgm:spPr/>
      <dgm:t>
        <a:bodyPr/>
        <a:lstStyle/>
        <a:p>
          <a:endParaRPr lang="ru-RU"/>
        </a:p>
      </dgm:t>
    </dgm:pt>
    <dgm:pt modelId="{00C0EAF8-F701-46FB-93FE-8236453EF6B5}" type="sibTrans" cxnId="{A49AA710-2024-4FF3-87C8-BBB517C62A77}">
      <dgm:prSet/>
      <dgm:spPr/>
      <dgm:t>
        <a:bodyPr/>
        <a:lstStyle/>
        <a:p>
          <a:endParaRPr lang="ru-RU"/>
        </a:p>
      </dgm:t>
    </dgm:pt>
    <dgm:pt modelId="{391A4A5D-484F-4D63-AA76-20EB8EDE555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3600" b="1" dirty="0" smtClean="0"/>
            <a:t>502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бюджетных места</a:t>
          </a:r>
          <a:r>
            <a:rPr lang="ru-RU" sz="1600" dirty="0" smtClean="0"/>
            <a:t> на </a:t>
          </a:r>
          <a:r>
            <a:rPr lang="ru-RU" sz="1600" b="1" dirty="0" smtClean="0"/>
            <a:t>очную форму обучения </a:t>
          </a:r>
          <a:r>
            <a:rPr lang="ru-RU" sz="1600" dirty="0" smtClean="0"/>
            <a:t>по программам </a:t>
          </a:r>
          <a:r>
            <a:rPr lang="ru-RU" sz="1600" dirty="0" err="1" smtClean="0"/>
            <a:t>бакалавриата</a:t>
          </a:r>
          <a:r>
            <a:rPr lang="ru-RU" sz="1600" dirty="0" smtClean="0"/>
            <a:t> и </a:t>
          </a:r>
          <a:r>
            <a:rPr lang="ru-RU" sz="1600" dirty="0" err="1" smtClean="0"/>
            <a:t>специалитета</a:t>
          </a:r>
          <a:r>
            <a:rPr lang="ru-RU" sz="1600" dirty="0" smtClean="0"/>
            <a:t> </a:t>
          </a:r>
          <a:endParaRPr lang="ru-RU" sz="1600" dirty="0"/>
        </a:p>
      </dgm:t>
    </dgm:pt>
    <dgm:pt modelId="{E0C3F5C1-F985-4AD1-8A2E-C913081E07AE}" type="parTrans" cxnId="{FBA73FDF-E8C1-4E0A-8D82-5B433CA49E4C}">
      <dgm:prSet/>
      <dgm:spPr/>
      <dgm:t>
        <a:bodyPr/>
        <a:lstStyle/>
        <a:p>
          <a:endParaRPr lang="ru-RU"/>
        </a:p>
      </dgm:t>
    </dgm:pt>
    <dgm:pt modelId="{3E640009-5054-4E08-8463-41074315CD4A}" type="sibTrans" cxnId="{FBA73FDF-E8C1-4E0A-8D82-5B433CA49E4C}">
      <dgm:prSet/>
      <dgm:spPr/>
      <dgm:t>
        <a:bodyPr/>
        <a:lstStyle/>
        <a:p>
          <a:endParaRPr lang="ru-RU"/>
        </a:p>
      </dgm:t>
    </dgm:pt>
    <dgm:pt modelId="{D05CD9A4-1222-45F2-A473-99C41A6619B4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3600" b="1" dirty="0" smtClean="0"/>
            <a:t>798</a:t>
          </a:r>
        </a:p>
        <a:p>
          <a:pPr rtl="0">
            <a:lnSpc>
              <a:spcPct val="90000"/>
            </a:lnSpc>
            <a:spcAft>
              <a:spcPct val="35000"/>
            </a:spcAft>
          </a:pPr>
          <a:r>
            <a:rPr lang="ru-RU" sz="1800" b="0" dirty="0" smtClean="0"/>
            <a:t>бюджетных места</a:t>
          </a:r>
          <a:endParaRPr lang="ru-RU" sz="1800" b="0" dirty="0"/>
        </a:p>
      </dgm:t>
    </dgm:pt>
    <dgm:pt modelId="{B08AEEC2-8E4F-4F20-BBD6-86F3A67C478D}" type="parTrans" cxnId="{3DA0AA06-FBA4-43A7-9F4F-57B1B7B7DF43}">
      <dgm:prSet/>
      <dgm:spPr/>
      <dgm:t>
        <a:bodyPr/>
        <a:lstStyle/>
        <a:p>
          <a:endParaRPr lang="ru-RU"/>
        </a:p>
      </dgm:t>
    </dgm:pt>
    <dgm:pt modelId="{50A0AC93-97F1-4B3B-9D0B-09EE3F399F41}" type="sibTrans" cxnId="{3DA0AA06-FBA4-43A7-9F4F-57B1B7B7DF43}">
      <dgm:prSet/>
      <dgm:spPr/>
      <dgm:t>
        <a:bodyPr/>
        <a:lstStyle/>
        <a:p>
          <a:endParaRPr lang="ru-RU"/>
        </a:p>
      </dgm:t>
    </dgm:pt>
    <dgm:pt modelId="{BCEE375D-6087-4AC1-8082-52AD24EEF2F9}" type="pres">
      <dgm:prSet presAssocID="{9A75C48E-04E2-441B-93DF-4B6572358C0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0DCFC7-765E-46F3-8937-6EA9D598EC36}" type="pres">
      <dgm:prSet presAssocID="{9A75C48E-04E2-441B-93DF-4B6572358C0B}" presName="diamond" presStyleLbl="bgShp" presStyleIdx="0" presStyleCnt="1"/>
      <dgm:spPr/>
    </dgm:pt>
    <dgm:pt modelId="{00D0C873-8C4C-4683-B14A-265C4EE17CD5}" type="pres">
      <dgm:prSet presAssocID="{9A75C48E-04E2-441B-93DF-4B6572358C0B}" presName="quad1" presStyleLbl="node1" presStyleIdx="0" presStyleCnt="4" custScaleX="100094" custScaleY="1000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0CF68-2AE6-4228-BB27-B5B203FAAB96}" type="pres">
      <dgm:prSet presAssocID="{9A75C48E-04E2-441B-93DF-4B6572358C0B}" presName="quad2" presStyleLbl="node1" presStyleIdx="1" presStyleCnt="4" custScaleX="100094" custScaleY="1000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54491-0914-4794-802E-B53E7029737B}" type="pres">
      <dgm:prSet presAssocID="{9A75C48E-04E2-441B-93DF-4B6572358C0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C8BA6-0D0F-4319-96AE-7B8421897B8C}" type="pres">
      <dgm:prSet presAssocID="{9A75C48E-04E2-441B-93DF-4B6572358C0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A64AF2-DFBB-4FED-BC18-25268DD2B7B2}" type="presOf" srcId="{4D459D6C-6AFE-45C0-A555-1DE378914850}" destId="{AA70CF68-2AE6-4228-BB27-B5B203FAAB96}" srcOrd="0" destOrd="0" presId="urn:microsoft.com/office/officeart/2005/8/layout/matrix3"/>
    <dgm:cxn modelId="{039EA1F7-5A8C-4373-9040-90F4489DE4D4}" type="presOf" srcId="{AEA737A2-D249-441A-AD61-FCD9CD92B364}" destId="{00D0C873-8C4C-4683-B14A-265C4EE17CD5}" srcOrd="0" destOrd="0" presId="urn:microsoft.com/office/officeart/2005/8/layout/matrix3"/>
    <dgm:cxn modelId="{B72313E9-03B5-4DA6-B0F1-5B29E082C57B}" type="presOf" srcId="{391A4A5D-484F-4D63-AA76-20EB8EDE5557}" destId="{63854491-0914-4794-802E-B53E7029737B}" srcOrd="0" destOrd="0" presId="urn:microsoft.com/office/officeart/2005/8/layout/matrix3"/>
    <dgm:cxn modelId="{33F08E32-5DE8-4562-9046-EC7A3B5068D1}" type="presOf" srcId="{9A75C48E-04E2-441B-93DF-4B6572358C0B}" destId="{BCEE375D-6087-4AC1-8082-52AD24EEF2F9}" srcOrd="0" destOrd="0" presId="urn:microsoft.com/office/officeart/2005/8/layout/matrix3"/>
    <dgm:cxn modelId="{A49AA710-2024-4FF3-87C8-BBB517C62A77}" srcId="{9A75C48E-04E2-441B-93DF-4B6572358C0B}" destId="{4D459D6C-6AFE-45C0-A555-1DE378914850}" srcOrd="1" destOrd="0" parTransId="{D660920F-0F5E-47A8-932F-24CDD3199BDD}" sibTransId="{00C0EAF8-F701-46FB-93FE-8236453EF6B5}"/>
    <dgm:cxn modelId="{F3F426B6-B226-4A72-A03D-57FD42B60FDE}" type="presOf" srcId="{D05CD9A4-1222-45F2-A473-99C41A6619B4}" destId="{579C8BA6-0D0F-4319-96AE-7B8421897B8C}" srcOrd="0" destOrd="0" presId="urn:microsoft.com/office/officeart/2005/8/layout/matrix3"/>
    <dgm:cxn modelId="{54257D67-6A35-4956-958C-5D36A050B31D}" srcId="{9A75C48E-04E2-441B-93DF-4B6572358C0B}" destId="{AEA737A2-D249-441A-AD61-FCD9CD92B364}" srcOrd="0" destOrd="0" parTransId="{5E61B777-4B7C-4D52-AA2C-457360A12F56}" sibTransId="{949D2319-4E3C-4131-9B91-3874263CF9DB}"/>
    <dgm:cxn modelId="{FBA73FDF-E8C1-4E0A-8D82-5B433CA49E4C}" srcId="{9A75C48E-04E2-441B-93DF-4B6572358C0B}" destId="{391A4A5D-484F-4D63-AA76-20EB8EDE5557}" srcOrd="2" destOrd="0" parTransId="{E0C3F5C1-F985-4AD1-8A2E-C913081E07AE}" sibTransId="{3E640009-5054-4E08-8463-41074315CD4A}"/>
    <dgm:cxn modelId="{3DA0AA06-FBA4-43A7-9F4F-57B1B7B7DF43}" srcId="{9A75C48E-04E2-441B-93DF-4B6572358C0B}" destId="{D05CD9A4-1222-45F2-A473-99C41A6619B4}" srcOrd="3" destOrd="0" parTransId="{B08AEEC2-8E4F-4F20-BBD6-86F3A67C478D}" sibTransId="{50A0AC93-97F1-4B3B-9D0B-09EE3F399F41}"/>
    <dgm:cxn modelId="{1630F4BC-C243-4608-909F-6CF05572E86E}" type="presParOf" srcId="{BCEE375D-6087-4AC1-8082-52AD24EEF2F9}" destId="{F70DCFC7-765E-46F3-8937-6EA9D598EC36}" srcOrd="0" destOrd="0" presId="urn:microsoft.com/office/officeart/2005/8/layout/matrix3"/>
    <dgm:cxn modelId="{0EB89C50-F958-4CDF-8709-6D167B4A986F}" type="presParOf" srcId="{BCEE375D-6087-4AC1-8082-52AD24EEF2F9}" destId="{00D0C873-8C4C-4683-B14A-265C4EE17CD5}" srcOrd="1" destOrd="0" presId="urn:microsoft.com/office/officeart/2005/8/layout/matrix3"/>
    <dgm:cxn modelId="{B454A4B0-3E08-4098-AB16-8BC8B9946E9F}" type="presParOf" srcId="{BCEE375D-6087-4AC1-8082-52AD24EEF2F9}" destId="{AA70CF68-2AE6-4228-BB27-B5B203FAAB96}" srcOrd="2" destOrd="0" presId="urn:microsoft.com/office/officeart/2005/8/layout/matrix3"/>
    <dgm:cxn modelId="{B4689093-E750-4EA9-BE61-0DBC19AB2E40}" type="presParOf" srcId="{BCEE375D-6087-4AC1-8082-52AD24EEF2F9}" destId="{63854491-0914-4794-802E-B53E7029737B}" srcOrd="3" destOrd="0" presId="urn:microsoft.com/office/officeart/2005/8/layout/matrix3"/>
    <dgm:cxn modelId="{94E4ECC6-1B0D-4372-BDA5-FD04F768E3A3}" type="presParOf" srcId="{BCEE375D-6087-4AC1-8082-52AD24EEF2F9}" destId="{579C8BA6-0D0F-4319-96AE-7B8421897B8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39A957-42BE-4A82-9FA8-F024C5679E60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CB5492-6E37-460C-B1F0-28B24AAED88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 smtClean="0"/>
            <a:t>190</a:t>
          </a:r>
          <a:r>
            <a:rPr lang="ru-RU" sz="2500" dirty="0" smtClean="0"/>
            <a:t>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2000" dirty="0" smtClean="0"/>
            <a:t>бюджетных мест</a:t>
          </a:r>
          <a:endParaRPr lang="ru-RU" sz="2000" dirty="0"/>
        </a:p>
      </dgm:t>
    </dgm:pt>
    <dgm:pt modelId="{F45D7109-D0B5-43D5-9502-58FD45253883}" type="parTrans" cxnId="{45DE62AE-DA1D-4FFE-8709-ACAC48E389BD}">
      <dgm:prSet/>
      <dgm:spPr/>
      <dgm:t>
        <a:bodyPr/>
        <a:lstStyle/>
        <a:p>
          <a:endParaRPr lang="ru-RU"/>
        </a:p>
      </dgm:t>
    </dgm:pt>
    <dgm:pt modelId="{9240302C-A3F3-4372-9901-81A3FB8A164A}" type="sibTrans" cxnId="{45DE62AE-DA1D-4FFE-8709-ACAC48E389BD}">
      <dgm:prSet/>
      <dgm:spPr/>
      <dgm:t>
        <a:bodyPr/>
        <a:lstStyle/>
        <a:p>
          <a:endParaRPr lang="ru-RU"/>
        </a:p>
      </dgm:t>
    </dgm:pt>
    <dgm:pt modelId="{0B3E3397-2D59-47FC-A948-23BC897FF7CB}">
      <dgm:prSet phldrT="[Текст]" custT="1"/>
      <dgm:spPr/>
      <dgm:t>
        <a:bodyPr/>
        <a:lstStyle/>
        <a:p>
          <a:r>
            <a:rPr lang="ru-RU" sz="2800" dirty="0" smtClean="0"/>
            <a:t>с географией</a:t>
          </a:r>
          <a:endParaRPr lang="ru-RU" sz="2800" dirty="0"/>
        </a:p>
      </dgm:t>
    </dgm:pt>
    <dgm:pt modelId="{14A95B02-45AC-49E8-8486-2C9626DEEB69}" type="parTrans" cxnId="{D72A54A2-1F66-4F17-B222-FA762760DD66}">
      <dgm:prSet/>
      <dgm:spPr/>
      <dgm:t>
        <a:bodyPr/>
        <a:lstStyle/>
        <a:p>
          <a:endParaRPr lang="ru-RU"/>
        </a:p>
      </dgm:t>
    </dgm:pt>
    <dgm:pt modelId="{E6A4BF02-4C0F-44C9-A2CA-03D18AB48251}" type="sibTrans" cxnId="{D72A54A2-1F66-4F17-B222-FA762760DD66}">
      <dgm:prSet/>
      <dgm:spPr/>
      <dgm:t>
        <a:bodyPr/>
        <a:lstStyle/>
        <a:p>
          <a:endParaRPr lang="ru-RU"/>
        </a:p>
      </dgm:t>
    </dgm:pt>
    <dgm:pt modelId="{D2961137-8A7D-40E6-B91B-1E0D9E02993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 smtClean="0"/>
            <a:t>267</a:t>
          </a:r>
          <a:r>
            <a:rPr lang="ru-RU" sz="2500" dirty="0" smtClean="0"/>
            <a:t>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2000" dirty="0" smtClean="0"/>
            <a:t>бюджетных мест</a:t>
          </a:r>
          <a:endParaRPr lang="ru-RU" sz="2000" dirty="0"/>
        </a:p>
      </dgm:t>
    </dgm:pt>
    <dgm:pt modelId="{A87C208D-3DEC-4700-8886-5BBD50D90AF4}" type="parTrans" cxnId="{58528B6D-7CA5-46AA-9D20-78EAFA5C971A}">
      <dgm:prSet/>
      <dgm:spPr/>
      <dgm:t>
        <a:bodyPr/>
        <a:lstStyle/>
        <a:p>
          <a:endParaRPr lang="ru-RU"/>
        </a:p>
      </dgm:t>
    </dgm:pt>
    <dgm:pt modelId="{EB755152-811A-489D-A6B3-F0967F906882}" type="sibTrans" cxnId="{58528B6D-7CA5-46AA-9D20-78EAFA5C971A}">
      <dgm:prSet/>
      <dgm:spPr/>
      <dgm:t>
        <a:bodyPr/>
        <a:lstStyle/>
        <a:p>
          <a:endParaRPr lang="ru-RU"/>
        </a:p>
      </dgm:t>
    </dgm:pt>
    <dgm:pt modelId="{67C842F5-DEA0-4B64-B66D-17456DF41B0D}">
      <dgm:prSet phldrT="[Текст]" custT="1"/>
      <dgm:spPr/>
      <dgm:t>
        <a:bodyPr/>
        <a:lstStyle/>
        <a:p>
          <a:r>
            <a:rPr lang="ru-RU" sz="2800" dirty="0" smtClean="0"/>
            <a:t>с биологией</a:t>
          </a:r>
          <a:endParaRPr lang="ru-RU" sz="2800" dirty="0"/>
        </a:p>
      </dgm:t>
    </dgm:pt>
    <dgm:pt modelId="{29AE0146-1C22-456B-97AB-01D9ADC1A01F}" type="parTrans" cxnId="{8223A540-6BB9-4B45-A1D1-4B4451944A9F}">
      <dgm:prSet/>
      <dgm:spPr/>
      <dgm:t>
        <a:bodyPr/>
        <a:lstStyle/>
        <a:p>
          <a:endParaRPr lang="ru-RU"/>
        </a:p>
      </dgm:t>
    </dgm:pt>
    <dgm:pt modelId="{2671341B-F674-4B13-A340-FADC77C96966}" type="sibTrans" cxnId="{8223A540-6BB9-4B45-A1D1-4B4451944A9F}">
      <dgm:prSet/>
      <dgm:spPr/>
      <dgm:t>
        <a:bodyPr/>
        <a:lstStyle/>
        <a:p>
          <a:endParaRPr lang="ru-RU"/>
        </a:p>
      </dgm:t>
    </dgm:pt>
    <dgm:pt modelId="{30E6B96E-0ED5-4CB5-BF33-BC41F0A03B7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 smtClean="0"/>
            <a:t>492</a:t>
          </a:r>
          <a:r>
            <a:rPr lang="ru-RU" sz="2300" dirty="0" smtClean="0"/>
            <a:t>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2000" dirty="0" smtClean="0"/>
            <a:t>бюджетных места</a:t>
          </a:r>
          <a:endParaRPr lang="ru-RU" sz="2000" dirty="0"/>
        </a:p>
      </dgm:t>
    </dgm:pt>
    <dgm:pt modelId="{09ED4979-3A95-4FFE-BC85-CA71B565081D}" type="parTrans" cxnId="{E111B0AB-3E71-44F2-9E63-0F2331831EEA}">
      <dgm:prSet/>
      <dgm:spPr/>
      <dgm:t>
        <a:bodyPr/>
        <a:lstStyle/>
        <a:p>
          <a:endParaRPr lang="ru-RU"/>
        </a:p>
      </dgm:t>
    </dgm:pt>
    <dgm:pt modelId="{FD113F02-525E-4CB3-8E63-E5B05F19C778}" type="sibTrans" cxnId="{E111B0AB-3E71-44F2-9E63-0F2331831EEA}">
      <dgm:prSet/>
      <dgm:spPr/>
      <dgm:t>
        <a:bodyPr/>
        <a:lstStyle/>
        <a:p>
          <a:endParaRPr lang="ru-RU"/>
        </a:p>
      </dgm:t>
    </dgm:pt>
    <dgm:pt modelId="{18134880-C4D8-4DFA-A9E0-7B118374BB69}">
      <dgm:prSet phldrT="[Текст]" custT="1"/>
      <dgm:spPr/>
      <dgm:t>
        <a:bodyPr/>
        <a:lstStyle/>
        <a:p>
          <a:r>
            <a:rPr lang="ru-RU" sz="2800" dirty="0" smtClean="0"/>
            <a:t>с физикой</a:t>
          </a:r>
          <a:endParaRPr lang="ru-RU" sz="2800" dirty="0"/>
        </a:p>
      </dgm:t>
    </dgm:pt>
    <dgm:pt modelId="{C2CC5DB8-6671-4077-BE8B-4C105F4B2F0D}" type="parTrans" cxnId="{A0FDCDA3-4447-4B15-9F1B-100B46E9388F}">
      <dgm:prSet/>
      <dgm:spPr/>
      <dgm:t>
        <a:bodyPr/>
        <a:lstStyle/>
        <a:p>
          <a:endParaRPr lang="ru-RU"/>
        </a:p>
      </dgm:t>
    </dgm:pt>
    <dgm:pt modelId="{FC658BC6-4BF8-4D38-87E3-430C55FF40AF}" type="sibTrans" cxnId="{A0FDCDA3-4447-4B15-9F1B-100B46E9388F}">
      <dgm:prSet/>
      <dgm:spPr/>
      <dgm:t>
        <a:bodyPr/>
        <a:lstStyle/>
        <a:p>
          <a:endParaRPr lang="ru-RU"/>
        </a:p>
      </dgm:t>
    </dgm:pt>
    <dgm:pt modelId="{9F455297-F6EF-473A-8F41-52665F138BB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 smtClean="0"/>
            <a:t>502</a:t>
          </a:r>
          <a:endParaRPr lang="ru-RU" sz="2400" dirty="0" smtClean="0"/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2000" dirty="0" smtClean="0"/>
            <a:t>бюджетных места</a:t>
          </a:r>
          <a:endParaRPr lang="ru-RU" sz="2000" dirty="0"/>
        </a:p>
      </dgm:t>
    </dgm:pt>
    <dgm:pt modelId="{8BC55BA4-7054-48D2-84E1-A7C57CE16B3D}" type="parTrans" cxnId="{DE3E8524-A480-4C55-90D0-AE1672673D66}">
      <dgm:prSet/>
      <dgm:spPr/>
      <dgm:t>
        <a:bodyPr/>
        <a:lstStyle/>
        <a:p>
          <a:endParaRPr lang="ru-RU"/>
        </a:p>
      </dgm:t>
    </dgm:pt>
    <dgm:pt modelId="{E0EAF41F-57E6-442F-A123-3CC6B1C91E02}" type="sibTrans" cxnId="{DE3E8524-A480-4C55-90D0-AE1672673D66}">
      <dgm:prSet/>
      <dgm:spPr/>
      <dgm:t>
        <a:bodyPr/>
        <a:lstStyle/>
        <a:p>
          <a:endParaRPr lang="ru-RU"/>
        </a:p>
      </dgm:t>
    </dgm:pt>
    <dgm:pt modelId="{F28F27BD-0497-48DF-A892-1DBDFAE31F47}">
      <dgm:prSet custT="1"/>
      <dgm:spPr/>
      <dgm:t>
        <a:bodyPr/>
        <a:lstStyle/>
        <a:p>
          <a:r>
            <a:rPr lang="ru-RU" sz="2800" dirty="0" smtClean="0"/>
            <a:t>с химией</a:t>
          </a:r>
          <a:endParaRPr lang="ru-RU" sz="2800" dirty="0"/>
        </a:p>
      </dgm:t>
    </dgm:pt>
    <dgm:pt modelId="{16B9E46A-F61A-4B78-A4A4-22ADC359045D}" type="parTrans" cxnId="{6CC0D8C6-8ECA-42D3-9D6C-69A7C6BD80AB}">
      <dgm:prSet/>
      <dgm:spPr/>
      <dgm:t>
        <a:bodyPr/>
        <a:lstStyle/>
        <a:p>
          <a:endParaRPr lang="ru-RU"/>
        </a:p>
      </dgm:t>
    </dgm:pt>
    <dgm:pt modelId="{C3A11A1D-41A5-40CF-90AE-D0BB2C495904}" type="sibTrans" cxnId="{6CC0D8C6-8ECA-42D3-9D6C-69A7C6BD80AB}">
      <dgm:prSet/>
      <dgm:spPr/>
      <dgm:t>
        <a:bodyPr/>
        <a:lstStyle/>
        <a:p>
          <a:endParaRPr lang="ru-RU"/>
        </a:p>
      </dgm:t>
    </dgm:pt>
    <dgm:pt modelId="{791EF499-1673-429B-BBBB-2767AB82F20F}" type="pres">
      <dgm:prSet presAssocID="{4439A957-42BE-4A82-9FA8-F024C5679E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1E63F8-CEF8-4100-9BC8-A6C31AC669D7}" type="pres">
      <dgm:prSet presAssocID="{03CB5492-6E37-460C-B1F0-28B24AAED888}" presName="linNode" presStyleCnt="0"/>
      <dgm:spPr/>
    </dgm:pt>
    <dgm:pt modelId="{906BD78E-8AB7-45B6-8625-7330C03526B7}" type="pres">
      <dgm:prSet presAssocID="{03CB5492-6E37-460C-B1F0-28B24AAED88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BB20D-0AB8-4A41-B9F8-DA8389E8647A}" type="pres">
      <dgm:prSet presAssocID="{03CB5492-6E37-460C-B1F0-28B24AAED888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F8D2B-B514-4B92-AC68-5F08A6C5A0DC}" type="pres">
      <dgm:prSet presAssocID="{9240302C-A3F3-4372-9901-81A3FB8A164A}" presName="sp" presStyleCnt="0"/>
      <dgm:spPr/>
    </dgm:pt>
    <dgm:pt modelId="{8CC82568-1EE5-414E-A41A-AFFA508757D7}" type="pres">
      <dgm:prSet presAssocID="{D2961137-8A7D-40E6-B91B-1E0D9E029930}" presName="linNode" presStyleCnt="0"/>
      <dgm:spPr/>
    </dgm:pt>
    <dgm:pt modelId="{288371F7-3535-44CD-93B1-1DB59D6CDB63}" type="pres">
      <dgm:prSet presAssocID="{D2961137-8A7D-40E6-B91B-1E0D9E02993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A5931-2B37-40C1-8AD4-0045D2EC9C3D}" type="pres">
      <dgm:prSet presAssocID="{D2961137-8A7D-40E6-B91B-1E0D9E02993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B9FEE-2812-4EDC-BD8C-0C8D9125FB9A}" type="pres">
      <dgm:prSet presAssocID="{EB755152-811A-489D-A6B3-F0967F906882}" presName="sp" presStyleCnt="0"/>
      <dgm:spPr/>
    </dgm:pt>
    <dgm:pt modelId="{3A9B3CC0-1841-4030-B8ED-31E716E9B6DC}" type="pres">
      <dgm:prSet presAssocID="{30E6B96E-0ED5-4CB5-BF33-BC41F0A03B71}" presName="linNode" presStyleCnt="0"/>
      <dgm:spPr/>
    </dgm:pt>
    <dgm:pt modelId="{606609BC-9CF5-4BFE-9754-4F67DD982EBA}" type="pres">
      <dgm:prSet presAssocID="{30E6B96E-0ED5-4CB5-BF33-BC41F0A03B7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CDE9A-9193-4BF4-A203-7669FE7CE542}" type="pres">
      <dgm:prSet presAssocID="{30E6B96E-0ED5-4CB5-BF33-BC41F0A03B7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E18EC-1810-40D1-9A9D-025B7F5AECB2}" type="pres">
      <dgm:prSet presAssocID="{FD113F02-525E-4CB3-8E63-E5B05F19C778}" presName="sp" presStyleCnt="0"/>
      <dgm:spPr/>
    </dgm:pt>
    <dgm:pt modelId="{ECCE1367-BEBD-4D8F-92FB-99F7A16A21CA}" type="pres">
      <dgm:prSet presAssocID="{9F455297-F6EF-473A-8F41-52665F138BBB}" presName="linNode" presStyleCnt="0"/>
      <dgm:spPr/>
    </dgm:pt>
    <dgm:pt modelId="{0E25B07F-5776-43F9-A92C-3A47AA78C77B}" type="pres">
      <dgm:prSet presAssocID="{9F455297-F6EF-473A-8F41-52665F138BBB}" presName="parentText" presStyleLbl="node1" presStyleIdx="3" presStyleCnt="4" custFlipHor="1" custScaleX="999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77F2-D8EF-4366-890C-59DD0AC2A149}" type="pres">
      <dgm:prSet presAssocID="{9F455297-F6EF-473A-8F41-52665F138BB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FDCDA3-4447-4B15-9F1B-100B46E9388F}" srcId="{30E6B96E-0ED5-4CB5-BF33-BC41F0A03B71}" destId="{18134880-C4D8-4DFA-A9E0-7B118374BB69}" srcOrd="0" destOrd="0" parTransId="{C2CC5DB8-6671-4077-BE8B-4C105F4B2F0D}" sibTransId="{FC658BC6-4BF8-4D38-87E3-430C55FF40AF}"/>
    <dgm:cxn modelId="{7A5EBC77-DBD6-4DA5-B5D8-B2F5298B3EEF}" type="presOf" srcId="{D2961137-8A7D-40E6-B91B-1E0D9E029930}" destId="{288371F7-3535-44CD-93B1-1DB59D6CDB63}" srcOrd="0" destOrd="0" presId="urn:microsoft.com/office/officeart/2005/8/layout/vList5"/>
    <dgm:cxn modelId="{DE3E8524-A480-4C55-90D0-AE1672673D66}" srcId="{4439A957-42BE-4A82-9FA8-F024C5679E60}" destId="{9F455297-F6EF-473A-8F41-52665F138BBB}" srcOrd="3" destOrd="0" parTransId="{8BC55BA4-7054-48D2-84E1-A7C57CE16B3D}" sibTransId="{E0EAF41F-57E6-442F-A123-3CC6B1C91E02}"/>
    <dgm:cxn modelId="{8BEA77A3-FF63-4CA2-898C-1ECD7F4499C9}" type="presOf" srcId="{18134880-C4D8-4DFA-A9E0-7B118374BB69}" destId="{284CDE9A-9193-4BF4-A203-7669FE7CE542}" srcOrd="0" destOrd="0" presId="urn:microsoft.com/office/officeart/2005/8/layout/vList5"/>
    <dgm:cxn modelId="{811A1F8B-C7E1-43CB-ABB8-9D299DC99B52}" type="presOf" srcId="{67C842F5-DEA0-4B64-B66D-17456DF41B0D}" destId="{3E9A5931-2B37-40C1-8AD4-0045D2EC9C3D}" srcOrd="0" destOrd="0" presId="urn:microsoft.com/office/officeart/2005/8/layout/vList5"/>
    <dgm:cxn modelId="{45DE62AE-DA1D-4FFE-8709-ACAC48E389BD}" srcId="{4439A957-42BE-4A82-9FA8-F024C5679E60}" destId="{03CB5492-6E37-460C-B1F0-28B24AAED888}" srcOrd="0" destOrd="0" parTransId="{F45D7109-D0B5-43D5-9502-58FD45253883}" sibTransId="{9240302C-A3F3-4372-9901-81A3FB8A164A}"/>
    <dgm:cxn modelId="{58528B6D-7CA5-46AA-9D20-78EAFA5C971A}" srcId="{4439A957-42BE-4A82-9FA8-F024C5679E60}" destId="{D2961137-8A7D-40E6-B91B-1E0D9E029930}" srcOrd="1" destOrd="0" parTransId="{A87C208D-3DEC-4700-8886-5BBD50D90AF4}" sibTransId="{EB755152-811A-489D-A6B3-F0967F906882}"/>
    <dgm:cxn modelId="{6CC0D8C6-8ECA-42D3-9D6C-69A7C6BD80AB}" srcId="{9F455297-F6EF-473A-8F41-52665F138BBB}" destId="{F28F27BD-0497-48DF-A892-1DBDFAE31F47}" srcOrd="0" destOrd="0" parTransId="{16B9E46A-F61A-4B78-A4A4-22ADC359045D}" sibTransId="{C3A11A1D-41A5-40CF-90AE-D0BB2C495904}"/>
    <dgm:cxn modelId="{98AA226C-099B-4664-ACBA-AFB7565FCD4D}" type="presOf" srcId="{9F455297-F6EF-473A-8F41-52665F138BBB}" destId="{0E25B07F-5776-43F9-A92C-3A47AA78C77B}" srcOrd="0" destOrd="0" presId="urn:microsoft.com/office/officeart/2005/8/layout/vList5"/>
    <dgm:cxn modelId="{93E61796-617B-4FF3-BF67-82A718D002CD}" type="presOf" srcId="{F28F27BD-0497-48DF-A892-1DBDFAE31F47}" destId="{13B577F2-D8EF-4366-890C-59DD0AC2A149}" srcOrd="0" destOrd="0" presId="urn:microsoft.com/office/officeart/2005/8/layout/vList5"/>
    <dgm:cxn modelId="{E111B0AB-3E71-44F2-9E63-0F2331831EEA}" srcId="{4439A957-42BE-4A82-9FA8-F024C5679E60}" destId="{30E6B96E-0ED5-4CB5-BF33-BC41F0A03B71}" srcOrd="2" destOrd="0" parTransId="{09ED4979-3A95-4FFE-BC85-CA71B565081D}" sibTransId="{FD113F02-525E-4CB3-8E63-E5B05F19C778}"/>
    <dgm:cxn modelId="{FAFC9295-6499-4BF5-AEAB-A95D23A8BB1C}" type="presOf" srcId="{30E6B96E-0ED5-4CB5-BF33-BC41F0A03B71}" destId="{606609BC-9CF5-4BFE-9754-4F67DD982EBA}" srcOrd="0" destOrd="0" presId="urn:microsoft.com/office/officeart/2005/8/layout/vList5"/>
    <dgm:cxn modelId="{A567B302-C837-46EF-90A3-2F2819C9D101}" type="presOf" srcId="{0B3E3397-2D59-47FC-A948-23BC897FF7CB}" destId="{E0BBB20D-0AB8-4A41-B9F8-DA8389E8647A}" srcOrd="0" destOrd="0" presId="urn:microsoft.com/office/officeart/2005/8/layout/vList5"/>
    <dgm:cxn modelId="{66994C28-7CCC-4723-880D-F83152E414E3}" type="presOf" srcId="{4439A957-42BE-4A82-9FA8-F024C5679E60}" destId="{791EF499-1673-429B-BBBB-2767AB82F20F}" srcOrd="0" destOrd="0" presId="urn:microsoft.com/office/officeart/2005/8/layout/vList5"/>
    <dgm:cxn modelId="{D72A54A2-1F66-4F17-B222-FA762760DD66}" srcId="{03CB5492-6E37-460C-B1F0-28B24AAED888}" destId="{0B3E3397-2D59-47FC-A948-23BC897FF7CB}" srcOrd="0" destOrd="0" parTransId="{14A95B02-45AC-49E8-8486-2C9626DEEB69}" sibTransId="{E6A4BF02-4C0F-44C9-A2CA-03D18AB48251}"/>
    <dgm:cxn modelId="{32E20A1B-1C45-4C3F-90F8-59B2E29C8082}" type="presOf" srcId="{03CB5492-6E37-460C-B1F0-28B24AAED888}" destId="{906BD78E-8AB7-45B6-8625-7330C03526B7}" srcOrd="0" destOrd="0" presId="urn:microsoft.com/office/officeart/2005/8/layout/vList5"/>
    <dgm:cxn modelId="{8223A540-6BB9-4B45-A1D1-4B4451944A9F}" srcId="{D2961137-8A7D-40E6-B91B-1E0D9E029930}" destId="{67C842F5-DEA0-4B64-B66D-17456DF41B0D}" srcOrd="0" destOrd="0" parTransId="{29AE0146-1C22-456B-97AB-01D9ADC1A01F}" sibTransId="{2671341B-F674-4B13-A340-FADC77C96966}"/>
    <dgm:cxn modelId="{B8F1410C-B524-4B71-8956-D027CC6584EF}" type="presParOf" srcId="{791EF499-1673-429B-BBBB-2767AB82F20F}" destId="{5A1E63F8-CEF8-4100-9BC8-A6C31AC669D7}" srcOrd="0" destOrd="0" presId="urn:microsoft.com/office/officeart/2005/8/layout/vList5"/>
    <dgm:cxn modelId="{06F94FBD-D5F2-47BB-AD65-1DBFCDF6097B}" type="presParOf" srcId="{5A1E63F8-CEF8-4100-9BC8-A6C31AC669D7}" destId="{906BD78E-8AB7-45B6-8625-7330C03526B7}" srcOrd="0" destOrd="0" presId="urn:microsoft.com/office/officeart/2005/8/layout/vList5"/>
    <dgm:cxn modelId="{C869EA7E-E9A5-4E74-906D-6786207A8109}" type="presParOf" srcId="{5A1E63F8-CEF8-4100-9BC8-A6C31AC669D7}" destId="{E0BBB20D-0AB8-4A41-B9F8-DA8389E8647A}" srcOrd="1" destOrd="0" presId="urn:microsoft.com/office/officeart/2005/8/layout/vList5"/>
    <dgm:cxn modelId="{3F67C689-6DF8-42EB-B05D-47C83B18394F}" type="presParOf" srcId="{791EF499-1673-429B-BBBB-2767AB82F20F}" destId="{FB9F8D2B-B514-4B92-AC68-5F08A6C5A0DC}" srcOrd="1" destOrd="0" presId="urn:microsoft.com/office/officeart/2005/8/layout/vList5"/>
    <dgm:cxn modelId="{CB387E30-9764-4E1F-AE1D-56B42A36DB0E}" type="presParOf" srcId="{791EF499-1673-429B-BBBB-2767AB82F20F}" destId="{8CC82568-1EE5-414E-A41A-AFFA508757D7}" srcOrd="2" destOrd="0" presId="urn:microsoft.com/office/officeart/2005/8/layout/vList5"/>
    <dgm:cxn modelId="{6145BC0B-13DF-4F73-81F0-335929D7022F}" type="presParOf" srcId="{8CC82568-1EE5-414E-A41A-AFFA508757D7}" destId="{288371F7-3535-44CD-93B1-1DB59D6CDB63}" srcOrd="0" destOrd="0" presId="urn:microsoft.com/office/officeart/2005/8/layout/vList5"/>
    <dgm:cxn modelId="{E521B8A4-0613-4866-89EF-25451C58DD2B}" type="presParOf" srcId="{8CC82568-1EE5-414E-A41A-AFFA508757D7}" destId="{3E9A5931-2B37-40C1-8AD4-0045D2EC9C3D}" srcOrd="1" destOrd="0" presId="urn:microsoft.com/office/officeart/2005/8/layout/vList5"/>
    <dgm:cxn modelId="{68BB7DC1-3B64-4E44-8DEE-8F2F313AA138}" type="presParOf" srcId="{791EF499-1673-429B-BBBB-2767AB82F20F}" destId="{FF9B9FEE-2812-4EDC-BD8C-0C8D9125FB9A}" srcOrd="3" destOrd="0" presId="urn:microsoft.com/office/officeart/2005/8/layout/vList5"/>
    <dgm:cxn modelId="{B539064D-408F-4AEC-8115-958828F0C01A}" type="presParOf" srcId="{791EF499-1673-429B-BBBB-2767AB82F20F}" destId="{3A9B3CC0-1841-4030-B8ED-31E716E9B6DC}" srcOrd="4" destOrd="0" presId="urn:microsoft.com/office/officeart/2005/8/layout/vList5"/>
    <dgm:cxn modelId="{AF3FB527-A586-4B14-9212-135E1E354A73}" type="presParOf" srcId="{3A9B3CC0-1841-4030-B8ED-31E716E9B6DC}" destId="{606609BC-9CF5-4BFE-9754-4F67DD982EBA}" srcOrd="0" destOrd="0" presId="urn:microsoft.com/office/officeart/2005/8/layout/vList5"/>
    <dgm:cxn modelId="{D972F96A-DE47-49B3-9B7E-D3A3D04138EF}" type="presParOf" srcId="{3A9B3CC0-1841-4030-B8ED-31E716E9B6DC}" destId="{284CDE9A-9193-4BF4-A203-7669FE7CE542}" srcOrd="1" destOrd="0" presId="urn:microsoft.com/office/officeart/2005/8/layout/vList5"/>
    <dgm:cxn modelId="{008E01FA-A937-4B6C-B864-840B1EB53AAA}" type="presParOf" srcId="{791EF499-1673-429B-BBBB-2767AB82F20F}" destId="{0BAE18EC-1810-40D1-9A9D-025B7F5AECB2}" srcOrd="5" destOrd="0" presId="urn:microsoft.com/office/officeart/2005/8/layout/vList5"/>
    <dgm:cxn modelId="{686A5DA9-047D-4AFB-B743-BB66A45C477B}" type="presParOf" srcId="{791EF499-1673-429B-BBBB-2767AB82F20F}" destId="{ECCE1367-BEBD-4D8F-92FB-99F7A16A21CA}" srcOrd="6" destOrd="0" presId="urn:microsoft.com/office/officeart/2005/8/layout/vList5"/>
    <dgm:cxn modelId="{EA143865-1ECF-42E4-998A-C762D9D46D9F}" type="presParOf" srcId="{ECCE1367-BEBD-4D8F-92FB-99F7A16A21CA}" destId="{0E25B07F-5776-43F9-A92C-3A47AA78C77B}" srcOrd="0" destOrd="0" presId="urn:microsoft.com/office/officeart/2005/8/layout/vList5"/>
    <dgm:cxn modelId="{4D5199F2-6DD1-4933-9B8F-E0EDF6811CF1}" type="presParOf" srcId="{ECCE1367-BEBD-4D8F-92FB-99F7A16A21CA}" destId="{13B577F2-D8EF-4366-890C-59DD0AC2A1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328B77-A6B4-4D15-8A3D-11A346FBA1E8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DB5272-E627-4428-A32A-2F79F8BAA6C8}">
      <dgm:prSet custT="1"/>
      <dgm:spPr/>
      <dgm:t>
        <a:bodyPr/>
        <a:lstStyle/>
        <a:p>
          <a:pPr rtl="0"/>
          <a:r>
            <a:rPr lang="ru-RU" sz="2000" b="1" dirty="0" smtClean="0"/>
            <a:t>15 июня </a:t>
          </a:r>
          <a:endParaRPr lang="ru-RU" sz="2000" b="1" dirty="0"/>
        </a:p>
      </dgm:t>
    </dgm:pt>
    <dgm:pt modelId="{C66E52E7-B701-4641-B97D-B0CD30126D37}" type="parTrans" cxnId="{FA32E878-795C-45A0-8594-023A972A7EBA}">
      <dgm:prSet/>
      <dgm:spPr/>
      <dgm:t>
        <a:bodyPr/>
        <a:lstStyle/>
        <a:p>
          <a:endParaRPr lang="ru-RU"/>
        </a:p>
      </dgm:t>
    </dgm:pt>
    <dgm:pt modelId="{CC2E7613-05DF-48EC-8384-CF6B711E2D97}" type="sibTrans" cxnId="{FA32E878-795C-45A0-8594-023A972A7EBA}">
      <dgm:prSet/>
      <dgm:spPr/>
      <dgm:t>
        <a:bodyPr/>
        <a:lstStyle/>
        <a:p>
          <a:endParaRPr lang="ru-RU"/>
        </a:p>
      </dgm:t>
    </dgm:pt>
    <dgm:pt modelId="{40E28BD9-2573-4DD9-A572-F1A7684357DD}">
      <dgm:prSet custT="1"/>
      <dgm:spPr/>
      <dgm:t>
        <a:bodyPr/>
        <a:lstStyle/>
        <a:p>
          <a:pPr rtl="0"/>
          <a:r>
            <a:rPr lang="en-US" sz="2000" b="1" dirty="0" smtClean="0"/>
            <a:t>20 </a:t>
          </a:r>
          <a:r>
            <a:rPr lang="ru-RU" sz="2000" b="1" dirty="0" smtClean="0"/>
            <a:t>июля</a:t>
          </a:r>
          <a:endParaRPr lang="ru-RU" sz="2000" dirty="0"/>
        </a:p>
      </dgm:t>
    </dgm:pt>
    <dgm:pt modelId="{3A840195-FB10-4155-940A-65A21C71B04D}" type="parTrans" cxnId="{F9D97EC9-3D7D-4348-9857-604FA504820E}">
      <dgm:prSet/>
      <dgm:spPr/>
      <dgm:t>
        <a:bodyPr/>
        <a:lstStyle/>
        <a:p>
          <a:endParaRPr lang="ru-RU"/>
        </a:p>
      </dgm:t>
    </dgm:pt>
    <dgm:pt modelId="{29D11FD1-C611-4F6E-B4FE-C151951935CA}" type="sibTrans" cxnId="{F9D97EC9-3D7D-4348-9857-604FA504820E}">
      <dgm:prSet/>
      <dgm:spPr/>
      <dgm:t>
        <a:bodyPr/>
        <a:lstStyle/>
        <a:p>
          <a:endParaRPr lang="ru-RU"/>
        </a:p>
      </dgm:t>
    </dgm:pt>
    <dgm:pt modelId="{BCD46370-7E3C-47D9-9E2C-7FEB632DC810}">
      <dgm:prSet custT="1"/>
      <dgm:spPr/>
      <dgm:t>
        <a:bodyPr/>
        <a:lstStyle/>
        <a:p>
          <a:pPr rtl="0"/>
          <a:r>
            <a:rPr lang="ru-RU" sz="2000" b="1" dirty="0" smtClean="0"/>
            <a:t>25 июля </a:t>
          </a:r>
          <a:endParaRPr lang="ru-RU" sz="2000" dirty="0"/>
        </a:p>
      </dgm:t>
    </dgm:pt>
    <dgm:pt modelId="{EC23D46E-2774-4402-B94A-F1EEF237EE5E}" type="parTrans" cxnId="{027DFDD5-6AFA-4FF7-93F7-A40644C03884}">
      <dgm:prSet/>
      <dgm:spPr/>
      <dgm:t>
        <a:bodyPr/>
        <a:lstStyle/>
        <a:p>
          <a:endParaRPr lang="ru-RU"/>
        </a:p>
      </dgm:t>
    </dgm:pt>
    <dgm:pt modelId="{68602B3C-6D72-4BDC-9FE0-469941A57A67}" type="sibTrans" cxnId="{027DFDD5-6AFA-4FF7-93F7-A40644C03884}">
      <dgm:prSet/>
      <dgm:spPr/>
      <dgm:t>
        <a:bodyPr/>
        <a:lstStyle/>
        <a:p>
          <a:endParaRPr lang="ru-RU"/>
        </a:p>
      </dgm:t>
    </dgm:pt>
    <dgm:pt modelId="{0E48EE84-9157-40FF-A986-D7FFD40A778D}">
      <dgm:prSet custT="1"/>
      <dgm:spPr/>
      <dgm:t>
        <a:bodyPr/>
        <a:lstStyle/>
        <a:p>
          <a:pPr rtl="0"/>
          <a:r>
            <a:rPr lang="ru-RU" sz="2000" dirty="0" smtClean="0"/>
            <a:t>начало приема документов</a:t>
          </a:r>
          <a:endParaRPr lang="ru-RU" sz="2000" dirty="0"/>
        </a:p>
      </dgm:t>
    </dgm:pt>
    <dgm:pt modelId="{81C5919A-AA5B-4BA2-8C40-87E2E66496BE}" type="parTrans" cxnId="{CC863F58-B4EC-4B11-B183-C44A3B2B7DBA}">
      <dgm:prSet/>
      <dgm:spPr/>
      <dgm:t>
        <a:bodyPr/>
        <a:lstStyle/>
        <a:p>
          <a:endParaRPr lang="ru-RU"/>
        </a:p>
      </dgm:t>
    </dgm:pt>
    <dgm:pt modelId="{128FC239-6850-405B-B995-E231C55AFE99}" type="sibTrans" cxnId="{CC863F58-B4EC-4B11-B183-C44A3B2B7DBA}">
      <dgm:prSet/>
      <dgm:spPr/>
      <dgm:t>
        <a:bodyPr/>
        <a:lstStyle/>
        <a:p>
          <a:endParaRPr lang="ru-RU"/>
        </a:p>
      </dgm:t>
    </dgm:pt>
    <dgm:pt modelId="{89E7E8C8-64F7-442B-89BB-8D157E29E250}">
      <dgm:prSet custT="1"/>
      <dgm:spPr/>
      <dgm:t>
        <a:bodyPr/>
        <a:lstStyle/>
        <a:p>
          <a:pPr rtl="0"/>
          <a:r>
            <a:rPr lang="ru-RU" sz="2000" dirty="0" smtClean="0"/>
            <a:t>завершение приема документов от поступающих по результатам вступительных испытаний, проводимых Университетом</a:t>
          </a:r>
          <a:endParaRPr lang="ru-RU" sz="2000" dirty="0"/>
        </a:p>
      </dgm:t>
    </dgm:pt>
    <dgm:pt modelId="{12DA68DA-629F-4CB2-87A7-6B19EBB5C778}" type="parTrans" cxnId="{289B5341-8A91-4376-A1D1-A02C23CF5D19}">
      <dgm:prSet/>
      <dgm:spPr/>
      <dgm:t>
        <a:bodyPr/>
        <a:lstStyle/>
        <a:p>
          <a:endParaRPr lang="ru-RU"/>
        </a:p>
      </dgm:t>
    </dgm:pt>
    <dgm:pt modelId="{B8F3C618-C6C4-4794-ACE9-E4907D4C3CC0}" type="sibTrans" cxnId="{289B5341-8A91-4376-A1D1-A02C23CF5D19}">
      <dgm:prSet/>
      <dgm:spPr/>
      <dgm:t>
        <a:bodyPr/>
        <a:lstStyle/>
        <a:p>
          <a:endParaRPr lang="ru-RU"/>
        </a:p>
      </dgm:t>
    </dgm:pt>
    <dgm:pt modelId="{4C43EAF2-06B6-4122-9B05-6C3BDE2CEDB4}">
      <dgm:prSet custT="1"/>
      <dgm:spPr/>
      <dgm:t>
        <a:bodyPr/>
        <a:lstStyle/>
        <a:p>
          <a:r>
            <a:rPr lang="ru-RU" sz="2000" dirty="0" smtClean="0"/>
            <a:t>завершение приема документов* </a:t>
          </a:r>
          <a:endParaRPr lang="ru-RU" sz="2000" dirty="0"/>
        </a:p>
      </dgm:t>
    </dgm:pt>
    <dgm:pt modelId="{3C70CD99-EA58-4939-9283-5F48AD197DF4}" type="parTrans" cxnId="{6C96A06E-D082-466C-AE77-F9C585A20F54}">
      <dgm:prSet/>
      <dgm:spPr/>
      <dgm:t>
        <a:bodyPr/>
        <a:lstStyle/>
        <a:p>
          <a:endParaRPr lang="ru-RU"/>
        </a:p>
      </dgm:t>
    </dgm:pt>
    <dgm:pt modelId="{A567002E-43FB-46A9-967F-5E5B1CCC265D}" type="sibTrans" cxnId="{6C96A06E-D082-466C-AE77-F9C585A20F54}">
      <dgm:prSet/>
      <dgm:spPr/>
      <dgm:t>
        <a:bodyPr/>
        <a:lstStyle/>
        <a:p>
          <a:endParaRPr lang="ru-RU"/>
        </a:p>
      </dgm:t>
    </dgm:pt>
    <dgm:pt modelId="{C0C649FC-A937-4FDE-91EC-AC0AE3FD9EC5}" type="pres">
      <dgm:prSet presAssocID="{81328B77-A6B4-4D15-8A3D-11A346FBA1E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421C4D0-2C39-4F47-987B-2CC43BE5D60E}" type="pres">
      <dgm:prSet presAssocID="{8CDB5272-E627-4428-A32A-2F79F8BAA6C8}" presName="horFlow" presStyleCnt="0"/>
      <dgm:spPr/>
    </dgm:pt>
    <dgm:pt modelId="{EF74137C-23CA-4D22-961F-FF09FE92CE72}" type="pres">
      <dgm:prSet presAssocID="{8CDB5272-E627-4428-A32A-2F79F8BAA6C8}" presName="bigChev" presStyleLbl="node1" presStyleIdx="0" presStyleCnt="3"/>
      <dgm:spPr/>
      <dgm:t>
        <a:bodyPr/>
        <a:lstStyle/>
        <a:p>
          <a:endParaRPr lang="ru-RU"/>
        </a:p>
      </dgm:t>
    </dgm:pt>
    <dgm:pt modelId="{CC6E65BF-1D9E-4041-AB2B-78ED8C4C1618}" type="pres">
      <dgm:prSet presAssocID="{81C5919A-AA5B-4BA2-8C40-87E2E66496BE}" presName="parTrans" presStyleCnt="0"/>
      <dgm:spPr/>
    </dgm:pt>
    <dgm:pt modelId="{A26889A3-3D0E-442E-A622-F0FD7515C89F}" type="pres">
      <dgm:prSet presAssocID="{0E48EE84-9157-40FF-A986-D7FFD40A778D}" presName="node" presStyleLbl="alignAccFollowNode1" presStyleIdx="0" presStyleCnt="3" custScaleX="437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E2114-6527-4074-941F-671F822F6D2B}" type="pres">
      <dgm:prSet presAssocID="{8CDB5272-E627-4428-A32A-2F79F8BAA6C8}" presName="vSp" presStyleCnt="0"/>
      <dgm:spPr/>
    </dgm:pt>
    <dgm:pt modelId="{51687249-5D75-4203-B1A7-D6BAACEA6261}" type="pres">
      <dgm:prSet presAssocID="{40E28BD9-2573-4DD9-A572-F1A7684357DD}" presName="horFlow" presStyleCnt="0"/>
      <dgm:spPr/>
    </dgm:pt>
    <dgm:pt modelId="{A3607812-A390-4ABA-A767-6FA12C153DC9}" type="pres">
      <dgm:prSet presAssocID="{40E28BD9-2573-4DD9-A572-F1A7684357DD}" presName="bigChev" presStyleLbl="node1" presStyleIdx="1" presStyleCnt="3"/>
      <dgm:spPr/>
      <dgm:t>
        <a:bodyPr/>
        <a:lstStyle/>
        <a:p>
          <a:endParaRPr lang="ru-RU"/>
        </a:p>
      </dgm:t>
    </dgm:pt>
    <dgm:pt modelId="{FF8EAB0F-9E8D-49AD-9CBA-E05254E73C29}" type="pres">
      <dgm:prSet presAssocID="{12DA68DA-629F-4CB2-87A7-6B19EBB5C778}" presName="parTrans" presStyleCnt="0"/>
      <dgm:spPr/>
    </dgm:pt>
    <dgm:pt modelId="{2BE16741-6F74-4A82-ADA3-EB034D7EC8B0}" type="pres">
      <dgm:prSet presAssocID="{89E7E8C8-64F7-442B-89BB-8D157E29E250}" presName="node" presStyleLbl="alignAccFollowNode1" presStyleIdx="1" presStyleCnt="3" custScaleX="437453" custScaleY="154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33977-B23A-4631-BDA4-B16F8CCB58E4}" type="pres">
      <dgm:prSet presAssocID="{40E28BD9-2573-4DD9-A572-F1A7684357DD}" presName="vSp" presStyleCnt="0"/>
      <dgm:spPr/>
    </dgm:pt>
    <dgm:pt modelId="{B7ECDBA6-9711-493D-A6A7-F9A338C6C2CB}" type="pres">
      <dgm:prSet presAssocID="{BCD46370-7E3C-47D9-9E2C-7FEB632DC810}" presName="horFlow" presStyleCnt="0"/>
      <dgm:spPr/>
    </dgm:pt>
    <dgm:pt modelId="{C68F3C38-A94A-4FF2-8C3C-D51BF984B964}" type="pres">
      <dgm:prSet presAssocID="{BCD46370-7E3C-47D9-9E2C-7FEB632DC810}" presName="bigChev" presStyleLbl="node1" presStyleIdx="2" presStyleCnt="3"/>
      <dgm:spPr/>
      <dgm:t>
        <a:bodyPr/>
        <a:lstStyle/>
        <a:p>
          <a:endParaRPr lang="ru-RU"/>
        </a:p>
      </dgm:t>
    </dgm:pt>
    <dgm:pt modelId="{07AC3B45-DA7B-46D2-86FE-E84C1B782209}" type="pres">
      <dgm:prSet presAssocID="{3C70CD99-EA58-4939-9283-5F48AD197DF4}" presName="parTrans" presStyleCnt="0"/>
      <dgm:spPr/>
    </dgm:pt>
    <dgm:pt modelId="{4A9BF96F-E11B-4D9E-8A71-3C80CD939C0C}" type="pres">
      <dgm:prSet presAssocID="{4C43EAF2-06B6-4122-9B05-6C3BDE2CEDB4}" presName="node" presStyleLbl="alignAccFollowNode1" presStyleIdx="2" presStyleCnt="3" custScaleX="437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32E878-795C-45A0-8594-023A972A7EBA}" srcId="{81328B77-A6B4-4D15-8A3D-11A346FBA1E8}" destId="{8CDB5272-E627-4428-A32A-2F79F8BAA6C8}" srcOrd="0" destOrd="0" parTransId="{C66E52E7-B701-4641-B97D-B0CD30126D37}" sibTransId="{CC2E7613-05DF-48EC-8384-CF6B711E2D97}"/>
    <dgm:cxn modelId="{9B6701ED-1EE9-4A33-8DF9-90B06D442B09}" type="presOf" srcId="{BCD46370-7E3C-47D9-9E2C-7FEB632DC810}" destId="{C68F3C38-A94A-4FF2-8C3C-D51BF984B964}" srcOrd="0" destOrd="0" presId="urn:microsoft.com/office/officeart/2005/8/layout/lProcess3"/>
    <dgm:cxn modelId="{D4C15421-AD3B-4EC3-9F3E-1BD0F8F51F5F}" type="presOf" srcId="{4C43EAF2-06B6-4122-9B05-6C3BDE2CEDB4}" destId="{4A9BF96F-E11B-4D9E-8A71-3C80CD939C0C}" srcOrd="0" destOrd="0" presId="urn:microsoft.com/office/officeart/2005/8/layout/lProcess3"/>
    <dgm:cxn modelId="{8F012092-33E6-4E04-BB77-BEFAF54601AD}" type="presOf" srcId="{8CDB5272-E627-4428-A32A-2F79F8BAA6C8}" destId="{EF74137C-23CA-4D22-961F-FF09FE92CE72}" srcOrd="0" destOrd="0" presId="urn:microsoft.com/office/officeart/2005/8/layout/lProcess3"/>
    <dgm:cxn modelId="{027DFDD5-6AFA-4FF7-93F7-A40644C03884}" srcId="{81328B77-A6B4-4D15-8A3D-11A346FBA1E8}" destId="{BCD46370-7E3C-47D9-9E2C-7FEB632DC810}" srcOrd="2" destOrd="0" parTransId="{EC23D46E-2774-4402-B94A-F1EEF237EE5E}" sibTransId="{68602B3C-6D72-4BDC-9FE0-469941A57A67}"/>
    <dgm:cxn modelId="{289B5341-8A91-4376-A1D1-A02C23CF5D19}" srcId="{40E28BD9-2573-4DD9-A572-F1A7684357DD}" destId="{89E7E8C8-64F7-442B-89BB-8D157E29E250}" srcOrd="0" destOrd="0" parTransId="{12DA68DA-629F-4CB2-87A7-6B19EBB5C778}" sibTransId="{B8F3C618-C6C4-4794-ACE9-E4907D4C3CC0}"/>
    <dgm:cxn modelId="{CC863F58-B4EC-4B11-B183-C44A3B2B7DBA}" srcId="{8CDB5272-E627-4428-A32A-2F79F8BAA6C8}" destId="{0E48EE84-9157-40FF-A986-D7FFD40A778D}" srcOrd="0" destOrd="0" parTransId="{81C5919A-AA5B-4BA2-8C40-87E2E66496BE}" sibTransId="{128FC239-6850-405B-B995-E231C55AFE99}"/>
    <dgm:cxn modelId="{F9D97EC9-3D7D-4348-9857-604FA504820E}" srcId="{81328B77-A6B4-4D15-8A3D-11A346FBA1E8}" destId="{40E28BD9-2573-4DD9-A572-F1A7684357DD}" srcOrd="1" destOrd="0" parTransId="{3A840195-FB10-4155-940A-65A21C71B04D}" sibTransId="{29D11FD1-C611-4F6E-B4FE-C151951935CA}"/>
    <dgm:cxn modelId="{616FFCB3-661D-4134-8F76-45ADFA07E1D0}" type="presOf" srcId="{40E28BD9-2573-4DD9-A572-F1A7684357DD}" destId="{A3607812-A390-4ABA-A767-6FA12C153DC9}" srcOrd="0" destOrd="0" presId="urn:microsoft.com/office/officeart/2005/8/layout/lProcess3"/>
    <dgm:cxn modelId="{E2F2B82A-1C7D-4668-8708-7E03ABEA675F}" type="presOf" srcId="{89E7E8C8-64F7-442B-89BB-8D157E29E250}" destId="{2BE16741-6F74-4A82-ADA3-EB034D7EC8B0}" srcOrd="0" destOrd="0" presId="urn:microsoft.com/office/officeart/2005/8/layout/lProcess3"/>
    <dgm:cxn modelId="{C2D1D239-7F43-4CAC-B629-D2FCBD5F931E}" type="presOf" srcId="{0E48EE84-9157-40FF-A986-D7FFD40A778D}" destId="{A26889A3-3D0E-442E-A622-F0FD7515C89F}" srcOrd="0" destOrd="0" presId="urn:microsoft.com/office/officeart/2005/8/layout/lProcess3"/>
    <dgm:cxn modelId="{F44FD780-D3FE-432B-A9D6-E22D8C907AAC}" type="presOf" srcId="{81328B77-A6B4-4D15-8A3D-11A346FBA1E8}" destId="{C0C649FC-A937-4FDE-91EC-AC0AE3FD9EC5}" srcOrd="0" destOrd="0" presId="urn:microsoft.com/office/officeart/2005/8/layout/lProcess3"/>
    <dgm:cxn modelId="{6C96A06E-D082-466C-AE77-F9C585A20F54}" srcId="{BCD46370-7E3C-47D9-9E2C-7FEB632DC810}" destId="{4C43EAF2-06B6-4122-9B05-6C3BDE2CEDB4}" srcOrd="0" destOrd="0" parTransId="{3C70CD99-EA58-4939-9283-5F48AD197DF4}" sibTransId="{A567002E-43FB-46A9-967F-5E5B1CCC265D}"/>
    <dgm:cxn modelId="{25213AC8-7C07-4CB7-B8E5-051E62B34437}" type="presParOf" srcId="{C0C649FC-A937-4FDE-91EC-AC0AE3FD9EC5}" destId="{A421C4D0-2C39-4F47-987B-2CC43BE5D60E}" srcOrd="0" destOrd="0" presId="urn:microsoft.com/office/officeart/2005/8/layout/lProcess3"/>
    <dgm:cxn modelId="{C98F81C9-0767-4129-9110-EFC7D8A5112B}" type="presParOf" srcId="{A421C4D0-2C39-4F47-987B-2CC43BE5D60E}" destId="{EF74137C-23CA-4D22-961F-FF09FE92CE72}" srcOrd="0" destOrd="0" presId="urn:microsoft.com/office/officeart/2005/8/layout/lProcess3"/>
    <dgm:cxn modelId="{BE566EA5-C0C3-44E4-91B2-0179BD86446D}" type="presParOf" srcId="{A421C4D0-2C39-4F47-987B-2CC43BE5D60E}" destId="{CC6E65BF-1D9E-4041-AB2B-78ED8C4C1618}" srcOrd="1" destOrd="0" presId="urn:microsoft.com/office/officeart/2005/8/layout/lProcess3"/>
    <dgm:cxn modelId="{3AF44B0E-150C-46AC-9343-CEDBD58D4605}" type="presParOf" srcId="{A421C4D0-2C39-4F47-987B-2CC43BE5D60E}" destId="{A26889A3-3D0E-442E-A622-F0FD7515C89F}" srcOrd="2" destOrd="0" presId="urn:microsoft.com/office/officeart/2005/8/layout/lProcess3"/>
    <dgm:cxn modelId="{8AE4A61D-04FB-491E-8F42-4A4AB752584F}" type="presParOf" srcId="{C0C649FC-A937-4FDE-91EC-AC0AE3FD9EC5}" destId="{C4EE2114-6527-4074-941F-671F822F6D2B}" srcOrd="1" destOrd="0" presId="urn:microsoft.com/office/officeart/2005/8/layout/lProcess3"/>
    <dgm:cxn modelId="{B6E2CE1B-75DC-49FE-B8FF-34797F81C9B3}" type="presParOf" srcId="{C0C649FC-A937-4FDE-91EC-AC0AE3FD9EC5}" destId="{51687249-5D75-4203-B1A7-D6BAACEA6261}" srcOrd="2" destOrd="0" presId="urn:microsoft.com/office/officeart/2005/8/layout/lProcess3"/>
    <dgm:cxn modelId="{80DC6F18-E0BF-4B4A-941E-535389327579}" type="presParOf" srcId="{51687249-5D75-4203-B1A7-D6BAACEA6261}" destId="{A3607812-A390-4ABA-A767-6FA12C153DC9}" srcOrd="0" destOrd="0" presId="urn:microsoft.com/office/officeart/2005/8/layout/lProcess3"/>
    <dgm:cxn modelId="{EFA82E81-28B4-436D-ACE7-E2C9DA5972C3}" type="presParOf" srcId="{51687249-5D75-4203-B1A7-D6BAACEA6261}" destId="{FF8EAB0F-9E8D-49AD-9CBA-E05254E73C29}" srcOrd="1" destOrd="0" presId="urn:microsoft.com/office/officeart/2005/8/layout/lProcess3"/>
    <dgm:cxn modelId="{BE53AEC2-D044-4DFE-BA05-22CD93714DA4}" type="presParOf" srcId="{51687249-5D75-4203-B1A7-D6BAACEA6261}" destId="{2BE16741-6F74-4A82-ADA3-EB034D7EC8B0}" srcOrd="2" destOrd="0" presId="urn:microsoft.com/office/officeart/2005/8/layout/lProcess3"/>
    <dgm:cxn modelId="{48CCB948-FA76-43A0-A5DF-1D363AE2D1E9}" type="presParOf" srcId="{C0C649FC-A937-4FDE-91EC-AC0AE3FD9EC5}" destId="{19433977-B23A-4631-BDA4-B16F8CCB58E4}" srcOrd="3" destOrd="0" presId="urn:microsoft.com/office/officeart/2005/8/layout/lProcess3"/>
    <dgm:cxn modelId="{EF2751BE-075B-4878-938A-4B02AE75B1E5}" type="presParOf" srcId="{C0C649FC-A937-4FDE-91EC-AC0AE3FD9EC5}" destId="{B7ECDBA6-9711-493D-A6A7-F9A338C6C2CB}" srcOrd="4" destOrd="0" presId="urn:microsoft.com/office/officeart/2005/8/layout/lProcess3"/>
    <dgm:cxn modelId="{B9C37264-9F9F-4EA7-9C49-2B70B846621B}" type="presParOf" srcId="{B7ECDBA6-9711-493D-A6A7-F9A338C6C2CB}" destId="{C68F3C38-A94A-4FF2-8C3C-D51BF984B964}" srcOrd="0" destOrd="0" presId="urn:microsoft.com/office/officeart/2005/8/layout/lProcess3"/>
    <dgm:cxn modelId="{05841D70-C185-41F6-80A3-C17CCD9691AD}" type="presParOf" srcId="{B7ECDBA6-9711-493D-A6A7-F9A338C6C2CB}" destId="{07AC3B45-DA7B-46D2-86FE-E84C1B782209}" srcOrd="1" destOrd="0" presId="urn:microsoft.com/office/officeart/2005/8/layout/lProcess3"/>
    <dgm:cxn modelId="{3078573D-0F6C-4B46-A420-267AECEA00F4}" type="presParOf" srcId="{B7ECDBA6-9711-493D-A6A7-F9A338C6C2CB}" destId="{4A9BF96F-E11B-4D9E-8A71-3C80CD939C0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A45A46-AFC9-4C01-9192-DBC45C990C27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CC42C1-4B66-4264-AFE3-7DFFB299332F}">
      <dgm:prSet phldrT="[Текст]" custT="1"/>
      <dgm:spPr/>
      <dgm:t>
        <a:bodyPr/>
        <a:lstStyle/>
        <a:p>
          <a:r>
            <a:rPr lang="ru-RU" sz="2400" b="1" dirty="0" smtClean="0"/>
            <a:t>27 июля</a:t>
          </a:r>
          <a:endParaRPr lang="ru-RU" sz="2400" b="1" dirty="0"/>
        </a:p>
      </dgm:t>
    </dgm:pt>
    <dgm:pt modelId="{41DAC112-2C22-4510-8DE3-54DA10D963B6}" type="parTrans" cxnId="{5D72A17E-7651-4283-834C-1A634BED93C4}">
      <dgm:prSet/>
      <dgm:spPr/>
      <dgm:t>
        <a:bodyPr/>
        <a:lstStyle/>
        <a:p>
          <a:endParaRPr lang="ru-RU"/>
        </a:p>
      </dgm:t>
    </dgm:pt>
    <dgm:pt modelId="{0E7FF315-B744-40A2-BA88-18303CAC31E4}" type="sibTrans" cxnId="{5D72A17E-7651-4283-834C-1A634BED93C4}">
      <dgm:prSet/>
      <dgm:spPr/>
      <dgm:t>
        <a:bodyPr/>
        <a:lstStyle/>
        <a:p>
          <a:endParaRPr lang="ru-RU"/>
        </a:p>
      </dgm:t>
    </dgm:pt>
    <dgm:pt modelId="{5EE81B6F-DED0-4149-962C-CA821F577014}">
      <dgm:prSet phldrT="[Текст]" custT="1"/>
      <dgm:spPr/>
      <dgm:t>
        <a:bodyPr/>
        <a:lstStyle/>
        <a:p>
          <a:r>
            <a:rPr lang="ru-RU" sz="2000" dirty="0" smtClean="0"/>
            <a:t>Публикация конкурсных списков</a:t>
          </a:r>
          <a:endParaRPr lang="ru-RU" sz="2000" dirty="0"/>
        </a:p>
      </dgm:t>
    </dgm:pt>
    <dgm:pt modelId="{2D2C06CF-E90F-482A-861F-FB80D10EE0AA}" type="parTrans" cxnId="{F7CFF3CC-7543-4E93-A52D-6D02A044B561}">
      <dgm:prSet/>
      <dgm:spPr/>
      <dgm:t>
        <a:bodyPr/>
        <a:lstStyle/>
        <a:p>
          <a:endParaRPr lang="ru-RU"/>
        </a:p>
      </dgm:t>
    </dgm:pt>
    <dgm:pt modelId="{F85D1957-8EE9-4EAC-9CBB-43721D13EB40}" type="sibTrans" cxnId="{F7CFF3CC-7543-4E93-A52D-6D02A044B561}">
      <dgm:prSet/>
      <dgm:spPr/>
      <dgm:t>
        <a:bodyPr/>
        <a:lstStyle/>
        <a:p>
          <a:endParaRPr lang="ru-RU"/>
        </a:p>
      </dgm:t>
    </dgm:pt>
    <dgm:pt modelId="{657D7F88-2C08-4A9B-955D-8367B8B2A1E3}" type="pres">
      <dgm:prSet presAssocID="{1EA45A46-AFC9-4C01-9192-DBC45C990C2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C93EB7-E376-4598-ADC9-006159C8EA99}" type="pres">
      <dgm:prSet presAssocID="{FACC42C1-4B66-4264-AFE3-7DFFB299332F}" presName="horFlow" presStyleCnt="0"/>
      <dgm:spPr/>
    </dgm:pt>
    <dgm:pt modelId="{4810A081-8805-42E2-B7F6-5C9B8B29FAA8}" type="pres">
      <dgm:prSet presAssocID="{FACC42C1-4B66-4264-AFE3-7DFFB299332F}" presName="bigChev" presStyleLbl="node1" presStyleIdx="0" presStyleCnt="1" custScaleX="101797" custScaleY="90942"/>
      <dgm:spPr/>
      <dgm:t>
        <a:bodyPr/>
        <a:lstStyle/>
        <a:p>
          <a:endParaRPr lang="ru-RU"/>
        </a:p>
      </dgm:t>
    </dgm:pt>
    <dgm:pt modelId="{8B9B4397-58AD-4855-987F-A9C0E7BF60DC}" type="pres">
      <dgm:prSet presAssocID="{2D2C06CF-E90F-482A-861F-FB80D10EE0AA}" presName="parTrans" presStyleCnt="0"/>
      <dgm:spPr/>
    </dgm:pt>
    <dgm:pt modelId="{95D531C9-4813-4699-BAA5-28BDC10B2AEE}" type="pres">
      <dgm:prSet presAssocID="{5EE81B6F-DED0-4149-962C-CA821F577014}" presName="node" presStyleLbl="alignAccFollowNode1" presStyleIdx="0" presStyleCnt="1" custScaleX="373284" custScaleY="102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FBA306-22B8-4641-A7C0-7E83E07A33B4}" type="presOf" srcId="{FACC42C1-4B66-4264-AFE3-7DFFB299332F}" destId="{4810A081-8805-42E2-B7F6-5C9B8B29FAA8}" srcOrd="0" destOrd="0" presId="urn:microsoft.com/office/officeart/2005/8/layout/lProcess3"/>
    <dgm:cxn modelId="{E00F3EB3-6F65-45E8-BEFE-B22039F1CC8A}" type="presOf" srcId="{1EA45A46-AFC9-4C01-9192-DBC45C990C27}" destId="{657D7F88-2C08-4A9B-955D-8367B8B2A1E3}" srcOrd="0" destOrd="0" presId="urn:microsoft.com/office/officeart/2005/8/layout/lProcess3"/>
    <dgm:cxn modelId="{F7CFF3CC-7543-4E93-A52D-6D02A044B561}" srcId="{FACC42C1-4B66-4264-AFE3-7DFFB299332F}" destId="{5EE81B6F-DED0-4149-962C-CA821F577014}" srcOrd="0" destOrd="0" parTransId="{2D2C06CF-E90F-482A-861F-FB80D10EE0AA}" sibTransId="{F85D1957-8EE9-4EAC-9CBB-43721D13EB40}"/>
    <dgm:cxn modelId="{1596C23E-5C4B-4A83-9121-A0F8C37D32A1}" type="presOf" srcId="{5EE81B6F-DED0-4149-962C-CA821F577014}" destId="{95D531C9-4813-4699-BAA5-28BDC10B2AEE}" srcOrd="0" destOrd="0" presId="urn:microsoft.com/office/officeart/2005/8/layout/lProcess3"/>
    <dgm:cxn modelId="{5D72A17E-7651-4283-834C-1A634BED93C4}" srcId="{1EA45A46-AFC9-4C01-9192-DBC45C990C27}" destId="{FACC42C1-4B66-4264-AFE3-7DFFB299332F}" srcOrd="0" destOrd="0" parTransId="{41DAC112-2C22-4510-8DE3-54DA10D963B6}" sibTransId="{0E7FF315-B744-40A2-BA88-18303CAC31E4}"/>
    <dgm:cxn modelId="{A5B957CA-59D7-42E2-BD0D-9CDBE45D7325}" type="presParOf" srcId="{657D7F88-2C08-4A9B-955D-8367B8B2A1E3}" destId="{9AC93EB7-E376-4598-ADC9-006159C8EA99}" srcOrd="0" destOrd="0" presId="urn:microsoft.com/office/officeart/2005/8/layout/lProcess3"/>
    <dgm:cxn modelId="{2A64C950-2602-438C-BEB1-4FBEC12C6BDD}" type="presParOf" srcId="{9AC93EB7-E376-4598-ADC9-006159C8EA99}" destId="{4810A081-8805-42E2-B7F6-5C9B8B29FAA8}" srcOrd="0" destOrd="0" presId="urn:microsoft.com/office/officeart/2005/8/layout/lProcess3"/>
    <dgm:cxn modelId="{373725C7-CB0D-4352-A5EA-CAB4085B114D}" type="presParOf" srcId="{9AC93EB7-E376-4598-ADC9-006159C8EA99}" destId="{8B9B4397-58AD-4855-987F-A9C0E7BF60DC}" srcOrd="1" destOrd="0" presId="urn:microsoft.com/office/officeart/2005/8/layout/lProcess3"/>
    <dgm:cxn modelId="{2C3605A4-CE1B-4AED-A11A-7525C5D0784D}" type="presParOf" srcId="{9AC93EB7-E376-4598-ADC9-006159C8EA99}" destId="{95D531C9-4813-4699-BAA5-28BDC10B2AE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BB785F-3D5F-4904-9D1D-8457D47C8524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F72ABE-5345-41F0-89C6-5917C5BDDB13}">
      <dgm:prSet phldrT="[Текст]" custT="1"/>
      <dgm:spPr/>
      <dgm:t>
        <a:bodyPr/>
        <a:lstStyle/>
        <a:p>
          <a:r>
            <a:rPr lang="ru-RU" sz="2400" b="1" dirty="0" smtClean="0"/>
            <a:t>28 июля</a:t>
          </a:r>
          <a:endParaRPr lang="ru-RU" sz="2400" b="1" dirty="0"/>
        </a:p>
      </dgm:t>
    </dgm:pt>
    <dgm:pt modelId="{D74260DD-369A-4D60-B261-8E964D3B66BA}" type="parTrans" cxnId="{59155794-F7DD-4B1F-B050-06294C1B8528}">
      <dgm:prSet/>
      <dgm:spPr/>
      <dgm:t>
        <a:bodyPr/>
        <a:lstStyle/>
        <a:p>
          <a:endParaRPr lang="ru-RU"/>
        </a:p>
      </dgm:t>
    </dgm:pt>
    <dgm:pt modelId="{F411D013-9421-482C-9F8F-A11524ABF1EB}" type="sibTrans" cxnId="{59155794-F7DD-4B1F-B050-06294C1B8528}">
      <dgm:prSet/>
      <dgm:spPr/>
      <dgm:t>
        <a:bodyPr/>
        <a:lstStyle/>
        <a:p>
          <a:endParaRPr lang="ru-RU"/>
        </a:p>
      </dgm:t>
    </dgm:pt>
    <dgm:pt modelId="{B9436F92-A308-4660-A1A6-DDC3DC9ACA3E}">
      <dgm:prSet phldrT="[Текст]" custT="1"/>
      <dgm:spPr/>
      <dgm:t>
        <a:bodyPr/>
        <a:lstStyle/>
        <a:p>
          <a:r>
            <a:rPr lang="ru-RU" sz="2000" dirty="0" smtClean="0"/>
            <a:t>Завершение приема согласий на зачисление</a:t>
          </a:r>
          <a:endParaRPr lang="ru-RU" sz="2000" dirty="0"/>
        </a:p>
      </dgm:t>
    </dgm:pt>
    <dgm:pt modelId="{FF743481-59E8-4DED-9588-CA3438D3185C}" type="parTrans" cxnId="{BC91DDAC-F47E-4D4C-9BB0-E10020A4C1B9}">
      <dgm:prSet/>
      <dgm:spPr/>
      <dgm:t>
        <a:bodyPr/>
        <a:lstStyle/>
        <a:p>
          <a:endParaRPr lang="ru-RU"/>
        </a:p>
      </dgm:t>
    </dgm:pt>
    <dgm:pt modelId="{3F975A95-0D79-46CD-A2D4-610CA8686978}" type="sibTrans" cxnId="{BC91DDAC-F47E-4D4C-9BB0-E10020A4C1B9}">
      <dgm:prSet/>
      <dgm:spPr/>
      <dgm:t>
        <a:bodyPr/>
        <a:lstStyle/>
        <a:p>
          <a:endParaRPr lang="ru-RU"/>
        </a:p>
      </dgm:t>
    </dgm:pt>
    <dgm:pt modelId="{0D994B7E-A904-443A-B452-644F11925AED}">
      <dgm:prSet phldrT="[Текст]" custT="1"/>
      <dgm:spPr/>
      <dgm:t>
        <a:bodyPr/>
        <a:lstStyle/>
        <a:p>
          <a:r>
            <a:rPr lang="ru-RU" sz="2400" b="1" dirty="0" smtClean="0"/>
            <a:t>30 июля</a:t>
          </a:r>
          <a:endParaRPr lang="ru-RU" sz="2400" b="1" dirty="0"/>
        </a:p>
      </dgm:t>
    </dgm:pt>
    <dgm:pt modelId="{75DD29A9-6A71-4C70-B752-3E953AE07EE0}" type="parTrans" cxnId="{F49B04D2-FA55-44CB-8D26-5034B87A24EF}">
      <dgm:prSet/>
      <dgm:spPr/>
      <dgm:t>
        <a:bodyPr/>
        <a:lstStyle/>
        <a:p>
          <a:endParaRPr lang="ru-RU"/>
        </a:p>
      </dgm:t>
    </dgm:pt>
    <dgm:pt modelId="{447BF683-E47C-40BA-9FBD-C4AAA4EB9C19}" type="sibTrans" cxnId="{F49B04D2-FA55-44CB-8D26-5034B87A24EF}">
      <dgm:prSet/>
      <dgm:spPr/>
      <dgm:t>
        <a:bodyPr/>
        <a:lstStyle/>
        <a:p>
          <a:endParaRPr lang="ru-RU"/>
        </a:p>
      </dgm:t>
    </dgm:pt>
    <dgm:pt modelId="{0D7CC9E3-3059-4142-8214-50BBDD83E74F}">
      <dgm:prSet phldrT="[Текст]" custT="1"/>
      <dgm:spPr/>
      <dgm:t>
        <a:bodyPr/>
        <a:lstStyle/>
        <a:p>
          <a:r>
            <a:rPr lang="ru-RU" sz="2000" dirty="0" smtClean="0"/>
            <a:t>Издание приказа о зачислении</a:t>
          </a:r>
          <a:endParaRPr lang="ru-RU" sz="2000" dirty="0"/>
        </a:p>
      </dgm:t>
    </dgm:pt>
    <dgm:pt modelId="{48EB6345-5082-4FED-8493-D59C4AD490ED}" type="parTrans" cxnId="{A10F8275-11AB-4EEE-BC85-F2D677C34DED}">
      <dgm:prSet/>
      <dgm:spPr/>
      <dgm:t>
        <a:bodyPr/>
        <a:lstStyle/>
        <a:p>
          <a:endParaRPr lang="ru-RU"/>
        </a:p>
      </dgm:t>
    </dgm:pt>
    <dgm:pt modelId="{23821CF2-734C-4276-B559-6875DE71AD82}" type="sibTrans" cxnId="{A10F8275-11AB-4EEE-BC85-F2D677C34DED}">
      <dgm:prSet/>
      <dgm:spPr/>
      <dgm:t>
        <a:bodyPr/>
        <a:lstStyle/>
        <a:p>
          <a:endParaRPr lang="ru-RU"/>
        </a:p>
      </dgm:t>
    </dgm:pt>
    <dgm:pt modelId="{19A42844-AB97-4238-B753-6BCE039920E0}" type="pres">
      <dgm:prSet presAssocID="{F9BB785F-3D5F-4904-9D1D-8457D47C852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2F44D9-8928-47C6-9036-90BDF583CE67}" type="pres">
      <dgm:prSet presAssocID="{18F72ABE-5345-41F0-89C6-5917C5BDDB13}" presName="horFlow" presStyleCnt="0"/>
      <dgm:spPr/>
    </dgm:pt>
    <dgm:pt modelId="{6D1F9C26-289A-4AD5-88E7-7BCE566C7854}" type="pres">
      <dgm:prSet presAssocID="{18F72ABE-5345-41F0-89C6-5917C5BDDB13}" presName="bigChev" presStyleLbl="node1" presStyleIdx="0" presStyleCnt="2" custScaleX="153623" custScaleY="124649"/>
      <dgm:spPr/>
      <dgm:t>
        <a:bodyPr/>
        <a:lstStyle/>
        <a:p>
          <a:endParaRPr lang="ru-RU"/>
        </a:p>
      </dgm:t>
    </dgm:pt>
    <dgm:pt modelId="{621EB38F-1024-4E45-AB38-F72DAAC2E499}" type="pres">
      <dgm:prSet presAssocID="{FF743481-59E8-4DED-9588-CA3438D3185C}" presName="parTrans" presStyleCnt="0"/>
      <dgm:spPr/>
    </dgm:pt>
    <dgm:pt modelId="{50CAF54E-9C6A-46B9-A57B-6621597A528A}" type="pres">
      <dgm:prSet presAssocID="{B9436F92-A308-4660-A1A6-DDC3DC9ACA3E}" presName="node" presStyleLbl="alignAccFollowNode1" presStyleIdx="0" presStyleCnt="2" custScaleX="563349" custScaleY="155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D7CA1-E521-4DD6-BB5A-6CC35DF2B279}" type="pres">
      <dgm:prSet presAssocID="{18F72ABE-5345-41F0-89C6-5917C5BDDB13}" presName="vSp" presStyleCnt="0"/>
      <dgm:spPr/>
    </dgm:pt>
    <dgm:pt modelId="{C3CE4822-CBB6-426E-8C05-36F1BBE56C48}" type="pres">
      <dgm:prSet presAssocID="{0D994B7E-A904-443A-B452-644F11925AED}" presName="horFlow" presStyleCnt="0"/>
      <dgm:spPr/>
    </dgm:pt>
    <dgm:pt modelId="{77ADF68E-ADB5-4EBB-9BE8-C20870E794A1}" type="pres">
      <dgm:prSet presAssocID="{0D994B7E-A904-443A-B452-644F11925AED}" presName="bigChev" presStyleLbl="node1" presStyleIdx="1" presStyleCnt="2" custScaleX="153659" custScaleY="124753"/>
      <dgm:spPr/>
      <dgm:t>
        <a:bodyPr/>
        <a:lstStyle/>
        <a:p>
          <a:endParaRPr lang="ru-RU"/>
        </a:p>
      </dgm:t>
    </dgm:pt>
    <dgm:pt modelId="{453FE559-522F-45A6-A3B7-3E12964F7D48}" type="pres">
      <dgm:prSet presAssocID="{48EB6345-5082-4FED-8493-D59C4AD490ED}" presName="parTrans" presStyleCnt="0"/>
      <dgm:spPr/>
    </dgm:pt>
    <dgm:pt modelId="{6C140292-EE0F-4485-9D0F-8F18CE469717}" type="pres">
      <dgm:prSet presAssocID="{0D7CC9E3-3059-4142-8214-50BBDD83E74F}" presName="node" presStyleLbl="alignAccFollowNode1" presStyleIdx="1" presStyleCnt="2" custScaleX="563459" custScaleY="154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0F8275-11AB-4EEE-BC85-F2D677C34DED}" srcId="{0D994B7E-A904-443A-B452-644F11925AED}" destId="{0D7CC9E3-3059-4142-8214-50BBDD83E74F}" srcOrd="0" destOrd="0" parTransId="{48EB6345-5082-4FED-8493-D59C4AD490ED}" sibTransId="{23821CF2-734C-4276-B559-6875DE71AD82}"/>
    <dgm:cxn modelId="{BC91DDAC-F47E-4D4C-9BB0-E10020A4C1B9}" srcId="{18F72ABE-5345-41F0-89C6-5917C5BDDB13}" destId="{B9436F92-A308-4660-A1A6-DDC3DC9ACA3E}" srcOrd="0" destOrd="0" parTransId="{FF743481-59E8-4DED-9588-CA3438D3185C}" sibTransId="{3F975A95-0D79-46CD-A2D4-610CA8686978}"/>
    <dgm:cxn modelId="{FF66FAFD-B3BE-4B06-85AD-49E5B4DE5C90}" type="presOf" srcId="{0D994B7E-A904-443A-B452-644F11925AED}" destId="{77ADF68E-ADB5-4EBB-9BE8-C20870E794A1}" srcOrd="0" destOrd="0" presId="urn:microsoft.com/office/officeart/2005/8/layout/lProcess3"/>
    <dgm:cxn modelId="{1CF2D17B-2FCB-42AA-95E0-5765157FA1B1}" type="presOf" srcId="{B9436F92-A308-4660-A1A6-DDC3DC9ACA3E}" destId="{50CAF54E-9C6A-46B9-A57B-6621597A528A}" srcOrd="0" destOrd="0" presId="urn:microsoft.com/office/officeart/2005/8/layout/lProcess3"/>
    <dgm:cxn modelId="{A1B34785-A654-484C-8BC1-30AEC895BB6E}" type="presOf" srcId="{0D7CC9E3-3059-4142-8214-50BBDD83E74F}" destId="{6C140292-EE0F-4485-9D0F-8F18CE469717}" srcOrd="0" destOrd="0" presId="urn:microsoft.com/office/officeart/2005/8/layout/lProcess3"/>
    <dgm:cxn modelId="{88357695-20D7-4B35-9777-98FE4CC4B150}" type="presOf" srcId="{18F72ABE-5345-41F0-89C6-5917C5BDDB13}" destId="{6D1F9C26-289A-4AD5-88E7-7BCE566C7854}" srcOrd="0" destOrd="0" presId="urn:microsoft.com/office/officeart/2005/8/layout/lProcess3"/>
    <dgm:cxn modelId="{F49B04D2-FA55-44CB-8D26-5034B87A24EF}" srcId="{F9BB785F-3D5F-4904-9D1D-8457D47C8524}" destId="{0D994B7E-A904-443A-B452-644F11925AED}" srcOrd="1" destOrd="0" parTransId="{75DD29A9-6A71-4C70-B752-3E953AE07EE0}" sibTransId="{447BF683-E47C-40BA-9FBD-C4AAA4EB9C19}"/>
    <dgm:cxn modelId="{59155794-F7DD-4B1F-B050-06294C1B8528}" srcId="{F9BB785F-3D5F-4904-9D1D-8457D47C8524}" destId="{18F72ABE-5345-41F0-89C6-5917C5BDDB13}" srcOrd="0" destOrd="0" parTransId="{D74260DD-369A-4D60-B261-8E964D3B66BA}" sibTransId="{F411D013-9421-482C-9F8F-A11524ABF1EB}"/>
    <dgm:cxn modelId="{E838A975-5C12-4368-A7A4-5E5D8BB3D729}" type="presOf" srcId="{F9BB785F-3D5F-4904-9D1D-8457D47C8524}" destId="{19A42844-AB97-4238-B753-6BCE039920E0}" srcOrd="0" destOrd="0" presId="urn:microsoft.com/office/officeart/2005/8/layout/lProcess3"/>
    <dgm:cxn modelId="{37A58333-ACC2-4E47-8266-5390AEB6F4C5}" type="presParOf" srcId="{19A42844-AB97-4238-B753-6BCE039920E0}" destId="{C72F44D9-8928-47C6-9036-90BDF583CE67}" srcOrd="0" destOrd="0" presId="urn:microsoft.com/office/officeart/2005/8/layout/lProcess3"/>
    <dgm:cxn modelId="{4E2B1A81-3AB6-46C2-A6F1-F5B41834E2C2}" type="presParOf" srcId="{C72F44D9-8928-47C6-9036-90BDF583CE67}" destId="{6D1F9C26-289A-4AD5-88E7-7BCE566C7854}" srcOrd="0" destOrd="0" presId="urn:microsoft.com/office/officeart/2005/8/layout/lProcess3"/>
    <dgm:cxn modelId="{897444B6-C86B-4760-B80F-0A6F9FA521A0}" type="presParOf" srcId="{C72F44D9-8928-47C6-9036-90BDF583CE67}" destId="{621EB38F-1024-4E45-AB38-F72DAAC2E499}" srcOrd="1" destOrd="0" presId="urn:microsoft.com/office/officeart/2005/8/layout/lProcess3"/>
    <dgm:cxn modelId="{A7780E40-0419-4C08-AF61-F1D2550FA8F1}" type="presParOf" srcId="{C72F44D9-8928-47C6-9036-90BDF583CE67}" destId="{50CAF54E-9C6A-46B9-A57B-6621597A528A}" srcOrd="2" destOrd="0" presId="urn:microsoft.com/office/officeart/2005/8/layout/lProcess3"/>
    <dgm:cxn modelId="{3ABA5202-4EA8-418A-B33D-6DF4474A160E}" type="presParOf" srcId="{19A42844-AB97-4238-B753-6BCE039920E0}" destId="{A99D7CA1-E521-4DD6-BB5A-6CC35DF2B279}" srcOrd="1" destOrd="0" presId="urn:microsoft.com/office/officeart/2005/8/layout/lProcess3"/>
    <dgm:cxn modelId="{6F72AB57-EC12-4A33-96C5-664E60F2282B}" type="presParOf" srcId="{19A42844-AB97-4238-B753-6BCE039920E0}" destId="{C3CE4822-CBB6-426E-8C05-36F1BBE56C48}" srcOrd="2" destOrd="0" presId="urn:microsoft.com/office/officeart/2005/8/layout/lProcess3"/>
    <dgm:cxn modelId="{8DB628D1-76D1-4698-9E5D-63F43267F7DB}" type="presParOf" srcId="{C3CE4822-CBB6-426E-8C05-36F1BBE56C48}" destId="{77ADF68E-ADB5-4EBB-9BE8-C20870E794A1}" srcOrd="0" destOrd="0" presId="urn:microsoft.com/office/officeart/2005/8/layout/lProcess3"/>
    <dgm:cxn modelId="{251DA568-0AD4-42C2-B703-0D74FA0516C9}" type="presParOf" srcId="{C3CE4822-CBB6-426E-8C05-36F1BBE56C48}" destId="{453FE559-522F-45A6-A3B7-3E12964F7D48}" srcOrd="1" destOrd="0" presId="urn:microsoft.com/office/officeart/2005/8/layout/lProcess3"/>
    <dgm:cxn modelId="{A2F4625C-B9F0-4AFC-9679-C7200FA6FC1F}" type="presParOf" srcId="{C3CE4822-CBB6-426E-8C05-36F1BBE56C48}" destId="{6C140292-EE0F-4485-9D0F-8F18CE46971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BB785F-3D5F-4904-9D1D-8457D47C8524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F72ABE-5345-41F0-89C6-5917C5BDDB13}">
      <dgm:prSet phldrT="[Текст]" custT="1"/>
      <dgm:spPr/>
      <dgm:t>
        <a:bodyPr/>
        <a:lstStyle/>
        <a:p>
          <a:r>
            <a:rPr lang="ru-RU" sz="2400" b="1" dirty="0" smtClean="0"/>
            <a:t>3 августа</a:t>
          </a:r>
          <a:endParaRPr lang="ru-RU" sz="2400" b="1" dirty="0"/>
        </a:p>
      </dgm:t>
    </dgm:pt>
    <dgm:pt modelId="{D74260DD-369A-4D60-B261-8E964D3B66BA}" type="parTrans" cxnId="{59155794-F7DD-4B1F-B050-06294C1B8528}">
      <dgm:prSet/>
      <dgm:spPr/>
      <dgm:t>
        <a:bodyPr/>
        <a:lstStyle/>
        <a:p>
          <a:endParaRPr lang="ru-RU"/>
        </a:p>
      </dgm:t>
    </dgm:pt>
    <dgm:pt modelId="{F411D013-9421-482C-9F8F-A11524ABF1EB}" type="sibTrans" cxnId="{59155794-F7DD-4B1F-B050-06294C1B8528}">
      <dgm:prSet/>
      <dgm:spPr/>
      <dgm:t>
        <a:bodyPr/>
        <a:lstStyle/>
        <a:p>
          <a:endParaRPr lang="ru-RU"/>
        </a:p>
      </dgm:t>
    </dgm:pt>
    <dgm:pt modelId="{B9436F92-A308-4660-A1A6-DDC3DC9ACA3E}">
      <dgm:prSet phldrT="[Текст]" custT="1"/>
      <dgm:spPr/>
      <dgm:t>
        <a:bodyPr/>
        <a:lstStyle/>
        <a:p>
          <a:r>
            <a:rPr lang="ru-RU" sz="2000" dirty="0" smtClean="0"/>
            <a:t>Завершение приема согласий на зачисление</a:t>
          </a:r>
          <a:endParaRPr lang="ru-RU" sz="2000" dirty="0"/>
        </a:p>
      </dgm:t>
    </dgm:pt>
    <dgm:pt modelId="{FF743481-59E8-4DED-9588-CA3438D3185C}" type="parTrans" cxnId="{BC91DDAC-F47E-4D4C-9BB0-E10020A4C1B9}">
      <dgm:prSet/>
      <dgm:spPr/>
      <dgm:t>
        <a:bodyPr/>
        <a:lstStyle/>
        <a:p>
          <a:endParaRPr lang="ru-RU"/>
        </a:p>
      </dgm:t>
    </dgm:pt>
    <dgm:pt modelId="{3F975A95-0D79-46CD-A2D4-610CA8686978}" type="sibTrans" cxnId="{BC91DDAC-F47E-4D4C-9BB0-E10020A4C1B9}">
      <dgm:prSet/>
      <dgm:spPr/>
      <dgm:t>
        <a:bodyPr/>
        <a:lstStyle/>
        <a:p>
          <a:endParaRPr lang="ru-RU"/>
        </a:p>
      </dgm:t>
    </dgm:pt>
    <dgm:pt modelId="{0D994B7E-A904-443A-B452-644F11925AED}">
      <dgm:prSet phldrT="[Текст]" custT="1"/>
      <dgm:spPr/>
      <dgm:t>
        <a:bodyPr/>
        <a:lstStyle/>
        <a:p>
          <a:r>
            <a:rPr lang="ru-RU" sz="2400" b="1" dirty="0" smtClean="0"/>
            <a:t>5 августа</a:t>
          </a:r>
          <a:endParaRPr lang="ru-RU" sz="2400" b="1" dirty="0"/>
        </a:p>
      </dgm:t>
    </dgm:pt>
    <dgm:pt modelId="{75DD29A9-6A71-4C70-B752-3E953AE07EE0}" type="parTrans" cxnId="{F49B04D2-FA55-44CB-8D26-5034B87A24EF}">
      <dgm:prSet/>
      <dgm:spPr/>
      <dgm:t>
        <a:bodyPr/>
        <a:lstStyle/>
        <a:p>
          <a:endParaRPr lang="ru-RU"/>
        </a:p>
      </dgm:t>
    </dgm:pt>
    <dgm:pt modelId="{447BF683-E47C-40BA-9FBD-C4AAA4EB9C19}" type="sibTrans" cxnId="{F49B04D2-FA55-44CB-8D26-5034B87A24EF}">
      <dgm:prSet/>
      <dgm:spPr/>
      <dgm:t>
        <a:bodyPr/>
        <a:lstStyle/>
        <a:p>
          <a:endParaRPr lang="ru-RU"/>
        </a:p>
      </dgm:t>
    </dgm:pt>
    <dgm:pt modelId="{0D7CC9E3-3059-4142-8214-50BBDD83E74F}">
      <dgm:prSet phldrT="[Текст]" custT="1"/>
      <dgm:spPr/>
      <dgm:t>
        <a:bodyPr/>
        <a:lstStyle/>
        <a:p>
          <a:r>
            <a:rPr lang="ru-RU" sz="2000" dirty="0" smtClean="0"/>
            <a:t>Издание приказа о зачислении</a:t>
          </a:r>
          <a:endParaRPr lang="ru-RU" sz="2000" dirty="0"/>
        </a:p>
      </dgm:t>
    </dgm:pt>
    <dgm:pt modelId="{48EB6345-5082-4FED-8493-D59C4AD490ED}" type="parTrans" cxnId="{A10F8275-11AB-4EEE-BC85-F2D677C34DED}">
      <dgm:prSet/>
      <dgm:spPr/>
      <dgm:t>
        <a:bodyPr/>
        <a:lstStyle/>
        <a:p>
          <a:endParaRPr lang="ru-RU"/>
        </a:p>
      </dgm:t>
    </dgm:pt>
    <dgm:pt modelId="{23821CF2-734C-4276-B559-6875DE71AD82}" type="sibTrans" cxnId="{A10F8275-11AB-4EEE-BC85-F2D677C34DED}">
      <dgm:prSet/>
      <dgm:spPr/>
      <dgm:t>
        <a:bodyPr/>
        <a:lstStyle/>
        <a:p>
          <a:endParaRPr lang="ru-RU"/>
        </a:p>
      </dgm:t>
    </dgm:pt>
    <dgm:pt modelId="{19A42844-AB97-4238-B753-6BCE039920E0}" type="pres">
      <dgm:prSet presAssocID="{F9BB785F-3D5F-4904-9D1D-8457D47C852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2F44D9-8928-47C6-9036-90BDF583CE67}" type="pres">
      <dgm:prSet presAssocID="{18F72ABE-5345-41F0-89C6-5917C5BDDB13}" presName="horFlow" presStyleCnt="0"/>
      <dgm:spPr/>
    </dgm:pt>
    <dgm:pt modelId="{6D1F9C26-289A-4AD5-88E7-7BCE566C7854}" type="pres">
      <dgm:prSet presAssocID="{18F72ABE-5345-41F0-89C6-5917C5BDDB13}" presName="bigChev" presStyleLbl="node1" presStyleIdx="0" presStyleCnt="2" custScaleX="153623" custScaleY="124649"/>
      <dgm:spPr/>
      <dgm:t>
        <a:bodyPr/>
        <a:lstStyle/>
        <a:p>
          <a:endParaRPr lang="ru-RU"/>
        </a:p>
      </dgm:t>
    </dgm:pt>
    <dgm:pt modelId="{621EB38F-1024-4E45-AB38-F72DAAC2E499}" type="pres">
      <dgm:prSet presAssocID="{FF743481-59E8-4DED-9588-CA3438D3185C}" presName="parTrans" presStyleCnt="0"/>
      <dgm:spPr/>
    </dgm:pt>
    <dgm:pt modelId="{50CAF54E-9C6A-46B9-A57B-6621597A528A}" type="pres">
      <dgm:prSet presAssocID="{B9436F92-A308-4660-A1A6-DDC3DC9ACA3E}" presName="node" presStyleLbl="alignAccFollowNode1" presStyleIdx="0" presStyleCnt="2" custScaleX="563349" custScaleY="155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D7CA1-E521-4DD6-BB5A-6CC35DF2B279}" type="pres">
      <dgm:prSet presAssocID="{18F72ABE-5345-41F0-89C6-5917C5BDDB13}" presName="vSp" presStyleCnt="0"/>
      <dgm:spPr/>
    </dgm:pt>
    <dgm:pt modelId="{C3CE4822-CBB6-426E-8C05-36F1BBE56C48}" type="pres">
      <dgm:prSet presAssocID="{0D994B7E-A904-443A-B452-644F11925AED}" presName="horFlow" presStyleCnt="0"/>
      <dgm:spPr/>
    </dgm:pt>
    <dgm:pt modelId="{77ADF68E-ADB5-4EBB-9BE8-C20870E794A1}" type="pres">
      <dgm:prSet presAssocID="{0D994B7E-A904-443A-B452-644F11925AED}" presName="bigChev" presStyleLbl="node1" presStyleIdx="1" presStyleCnt="2" custScaleX="153659" custScaleY="124753"/>
      <dgm:spPr/>
      <dgm:t>
        <a:bodyPr/>
        <a:lstStyle/>
        <a:p>
          <a:endParaRPr lang="ru-RU"/>
        </a:p>
      </dgm:t>
    </dgm:pt>
    <dgm:pt modelId="{453FE559-522F-45A6-A3B7-3E12964F7D48}" type="pres">
      <dgm:prSet presAssocID="{48EB6345-5082-4FED-8493-D59C4AD490ED}" presName="parTrans" presStyleCnt="0"/>
      <dgm:spPr/>
    </dgm:pt>
    <dgm:pt modelId="{6C140292-EE0F-4485-9D0F-8F18CE469717}" type="pres">
      <dgm:prSet presAssocID="{0D7CC9E3-3059-4142-8214-50BBDD83E74F}" presName="node" presStyleLbl="alignAccFollowNode1" presStyleIdx="1" presStyleCnt="2" custScaleX="563459" custScaleY="154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0F8275-11AB-4EEE-BC85-F2D677C34DED}" srcId="{0D994B7E-A904-443A-B452-644F11925AED}" destId="{0D7CC9E3-3059-4142-8214-50BBDD83E74F}" srcOrd="0" destOrd="0" parTransId="{48EB6345-5082-4FED-8493-D59C4AD490ED}" sibTransId="{23821CF2-734C-4276-B559-6875DE71AD82}"/>
    <dgm:cxn modelId="{BC91DDAC-F47E-4D4C-9BB0-E10020A4C1B9}" srcId="{18F72ABE-5345-41F0-89C6-5917C5BDDB13}" destId="{B9436F92-A308-4660-A1A6-DDC3DC9ACA3E}" srcOrd="0" destOrd="0" parTransId="{FF743481-59E8-4DED-9588-CA3438D3185C}" sibTransId="{3F975A95-0D79-46CD-A2D4-610CA8686978}"/>
    <dgm:cxn modelId="{FF66FAFD-B3BE-4B06-85AD-49E5B4DE5C90}" type="presOf" srcId="{0D994B7E-A904-443A-B452-644F11925AED}" destId="{77ADF68E-ADB5-4EBB-9BE8-C20870E794A1}" srcOrd="0" destOrd="0" presId="urn:microsoft.com/office/officeart/2005/8/layout/lProcess3"/>
    <dgm:cxn modelId="{1CF2D17B-2FCB-42AA-95E0-5765157FA1B1}" type="presOf" srcId="{B9436F92-A308-4660-A1A6-DDC3DC9ACA3E}" destId="{50CAF54E-9C6A-46B9-A57B-6621597A528A}" srcOrd="0" destOrd="0" presId="urn:microsoft.com/office/officeart/2005/8/layout/lProcess3"/>
    <dgm:cxn modelId="{A1B34785-A654-484C-8BC1-30AEC895BB6E}" type="presOf" srcId="{0D7CC9E3-3059-4142-8214-50BBDD83E74F}" destId="{6C140292-EE0F-4485-9D0F-8F18CE469717}" srcOrd="0" destOrd="0" presId="urn:microsoft.com/office/officeart/2005/8/layout/lProcess3"/>
    <dgm:cxn modelId="{88357695-20D7-4B35-9777-98FE4CC4B150}" type="presOf" srcId="{18F72ABE-5345-41F0-89C6-5917C5BDDB13}" destId="{6D1F9C26-289A-4AD5-88E7-7BCE566C7854}" srcOrd="0" destOrd="0" presId="urn:microsoft.com/office/officeart/2005/8/layout/lProcess3"/>
    <dgm:cxn modelId="{F49B04D2-FA55-44CB-8D26-5034B87A24EF}" srcId="{F9BB785F-3D5F-4904-9D1D-8457D47C8524}" destId="{0D994B7E-A904-443A-B452-644F11925AED}" srcOrd="1" destOrd="0" parTransId="{75DD29A9-6A71-4C70-B752-3E953AE07EE0}" sibTransId="{447BF683-E47C-40BA-9FBD-C4AAA4EB9C19}"/>
    <dgm:cxn modelId="{59155794-F7DD-4B1F-B050-06294C1B8528}" srcId="{F9BB785F-3D5F-4904-9D1D-8457D47C8524}" destId="{18F72ABE-5345-41F0-89C6-5917C5BDDB13}" srcOrd="0" destOrd="0" parTransId="{D74260DD-369A-4D60-B261-8E964D3B66BA}" sibTransId="{F411D013-9421-482C-9F8F-A11524ABF1EB}"/>
    <dgm:cxn modelId="{E838A975-5C12-4368-A7A4-5E5D8BB3D729}" type="presOf" srcId="{F9BB785F-3D5F-4904-9D1D-8457D47C8524}" destId="{19A42844-AB97-4238-B753-6BCE039920E0}" srcOrd="0" destOrd="0" presId="urn:microsoft.com/office/officeart/2005/8/layout/lProcess3"/>
    <dgm:cxn modelId="{37A58333-ACC2-4E47-8266-5390AEB6F4C5}" type="presParOf" srcId="{19A42844-AB97-4238-B753-6BCE039920E0}" destId="{C72F44D9-8928-47C6-9036-90BDF583CE67}" srcOrd="0" destOrd="0" presId="urn:microsoft.com/office/officeart/2005/8/layout/lProcess3"/>
    <dgm:cxn modelId="{4E2B1A81-3AB6-46C2-A6F1-F5B41834E2C2}" type="presParOf" srcId="{C72F44D9-8928-47C6-9036-90BDF583CE67}" destId="{6D1F9C26-289A-4AD5-88E7-7BCE566C7854}" srcOrd="0" destOrd="0" presId="urn:microsoft.com/office/officeart/2005/8/layout/lProcess3"/>
    <dgm:cxn modelId="{897444B6-C86B-4760-B80F-0A6F9FA521A0}" type="presParOf" srcId="{C72F44D9-8928-47C6-9036-90BDF583CE67}" destId="{621EB38F-1024-4E45-AB38-F72DAAC2E499}" srcOrd="1" destOrd="0" presId="urn:microsoft.com/office/officeart/2005/8/layout/lProcess3"/>
    <dgm:cxn modelId="{A7780E40-0419-4C08-AF61-F1D2550FA8F1}" type="presParOf" srcId="{C72F44D9-8928-47C6-9036-90BDF583CE67}" destId="{50CAF54E-9C6A-46B9-A57B-6621597A528A}" srcOrd="2" destOrd="0" presId="urn:microsoft.com/office/officeart/2005/8/layout/lProcess3"/>
    <dgm:cxn modelId="{3ABA5202-4EA8-418A-B33D-6DF4474A160E}" type="presParOf" srcId="{19A42844-AB97-4238-B753-6BCE039920E0}" destId="{A99D7CA1-E521-4DD6-BB5A-6CC35DF2B279}" srcOrd="1" destOrd="0" presId="urn:microsoft.com/office/officeart/2005/8/layout/lProcess3"/>
    <dgm:cxn modelId="{6F72AB57-EC12-4A33-96C5-664E60F2282B}" type="presParOf" srcId="{19A42844-AB97-4238-B753-6BCE039920E0}" destId="{C3CE4822-CBB6-426E-8C05-36F1BBE56C48}" srcOrd="2" destOrd="0" presId="urn:microsoft.com/office/officeart/2005/8/layout/lProcess3"/>
    <dgm:cxn modelId="{8DB628D1-76D1-4698-9E5D-63F43267F7DB}" type="presParOf" srcId="{C3CE4822-CBB6-426E-8C05-36F1BBE56C48}" destId="{77ADF68E-ADB5-4EBB-9BE8-C20870E794A1}" srcOrd="0" destOrd="0" presId="urn:microsoft.com/office/officeart/2005/8/layout/lProcess3"/>
    <dgm:cxn modelId="{251DA568-0AD4-42C2-B703-0D74FA0516C9}" type="presParOf" srcId="{C3CE4822-CBB6-426E-8C05-36F1BBE56C48}" destId="{453FE559-522F-45A6-A3B7-3E12964F7D48}" srcOrd="1" destOrd="0" presId="urn:microsoft.com/office/officeart/2005/8/layout/lProcess3"/>
    <dgm:cxn modelId="{A2F4625C-B9F0-4AFC-9679-C7200FA6FC1F}" type="presParOf" srcId="{C3CE4822-CBB6-426E-8C05-36F1BBE56C48}" destId="{6C140292-EE0F-4485-9D0F-8F18CE46971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1191F-3DE7-4C7F-B181-94C4F71900FA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50071-4BF5-4AF3-8744-E029EDCC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509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0A0FB-52E4-4ED6-9D94-CEE4EA7D1B8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411B1-DEA4-4622-AB4E-84E1E2617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41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11B1-DEA4-4622-AB4E-84E1E261776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9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67961-4E7F-47FB-985D-F53EA0B3B77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79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11B1-DEA4-4622-AB4E-84E1E261776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771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11B1-DEA4-4622-AB4E-84E1E261776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87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11B1-DEA4-4622-AB4E-84E1E261776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33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11B1-DEA4-4622-AB4E-84E1E261776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08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11B1-DEA4-4622-AB4E-84E1E261776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01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11B1-DEA4-4622-AB4E-84E1E261776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65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47007"/>
            <a:ext cx="7772400" cy="1470025"/>
          </a:xfrm>
        </p:spPr>
        <p:txBody>
          <a:bodyPr>
            <a:normAutofit/>
          </a:bodyPr>
          <a:lstStyle>
            <a:lvl1pPr algn="l">
              <a:defRPr sz="4400">
                <a:solidFill>
                  <a:srgbClr val="27622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332584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27622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91DD-8E86-4194-907A-EA3149E9EF2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BA3-76F8-4003-AD77-C9390543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91DD-8E86-4194-907A-EA3149E9EF2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BA3-76F8-4003-AD77-C9390543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91DD-8E86-4194-907A-EA3149E9EF2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BA3-76F8-4003-AD77-C9390543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91DD-8E86-4194-907A-EA3149E9EF2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BA3-76F8-4003-AD77-C9390543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91DD-8E86-4194-907A-EA3149E9EF2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BA3-76F8-4003-AD77-C9390543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91DD-8E86-4194-907A-EA3149E9EF2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BA3-76F8-4003-AD77-C9390543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91DD-8E86-4194-907A-EA3149E9EF2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BA3-76F8-4003-AD77-C9390543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91DD-8E86-4194-907A-EA3149E9EF2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BA3-76F8-4003-AD77-C9390543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91DD-8E86-4194-907A-EA3149E9EF2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BA3-76F8-4003-AD77-C9390543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91DD-8E86-4194-907A-EA3149E9EF2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BA3-76F8-4003-AD77-C9390543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91DD-8E86-4194-907A-EA3149E9EF2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BA3-76F8-4003-AD77-C9390543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591DD-8E86-4194-907A-EA3149E9EF2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E7BA3-76F8-4003-AD77-C9390543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27622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20614" y="1196752"/>
            <a:ext cx="835342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7622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Министерство сельского хозяйства РФ</a:t>
            </a:r>
            <a:r>
              <a:rPr lang="en-US" sz="1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en-US" sz="1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1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Федеральное государственное бюджетное образовательное учреждение </a:t>
            </a:r>
          </a:p>
          <a:p>
            <a:pPr algn="ctr">
              <a:defRPr/>
            </a:pPr>
            <a:r>
              <a:rPr lang="ru-RU" sz="1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высшего образования</a:t>
            </a:r>
            <a:r>
              <a:rPr lang="en-US" sz="1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lang="ru-RU" sz="16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ru-RU" sz="1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«Государственный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аграрный университет Северного Зауралья»</a:t>
            </a:r>
            <a:br>
              <a:rPr lang="ru-RU" sz="1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ru-RU" sz="20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08" y="2564904"/>
            <a:ext cx="8892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 w="0">
                  <a:solidFill>
                    <a:srgbClr val="27622F"/>
                  </a:solidFill>
                </a:ln>
                <a:solidFill>
                  <a:srgbClr val="5089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Garamond" panose="02020404030301010803" pitchFamily="18" charset="0"/>
              </a:rPr>
              <a:t>«Условия поступления в аграрный университет 2021»</a:t>
            </a:r>
            <a:endParaRPr lang="ru-RU" sz="4800" b="1" dirty="0" smtClean="0">
              <a:ln w="0">
                <a:solidFill>
                  <a:srgbClr val="27622F"/>
                </a:solidFill>
              </a:ln>
              <a:solidFill>
                <a:srgbClr val="5089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Garamond" panose="02020404030301010803" pitchFamily="18" charset="0"/>
            </a:endParaRP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72008" y="5877272"/>
            <a:ext cx="55801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Бирюков М.М., ответственный секретарь приемной комиссии</a:t>
            </a:r>
            <a:endParaRPr lang="ru-RU" altLang="ru-RU" sz="14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959" y="640049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+mj-lt"/>
              </a:rPr>
              <a:t>Тюмень, </a:t>
            </a:r>
            <a:r>
              <a:rPr lang="ru-RU" sz="1200" dirty="0" smtClean="0">
                <a:latin typeface="+mj-lt"/>
              </a:rPr>
              <a:t>2021 </a:t>
            </a:r>
            <a:r>
              <a:rPr lang="ru-RU" sz="1200" dirty="0">
                <a:latin typeface="+mj-lt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153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2844" y="188640"/>
            <a:ext cx="3969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27622F"/>
                  </a:solidFill>
                </a:ln>
                <a:solidFill>
                  <a:srgbClr val="5089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Garamond" panose="02020404030301010803" pitchFamily="18" charset="0"/>
              </a:rPr>
              <a:t>Сроки зачисления</a:t>
            </a:r>
            <a:endParaRPr lang="ru-RU" sz="3600" b="1" dirty="0">
              <a:ln w="0">
                <a:solidFill>
                  <a:srgbClr val="27622F"/>
                </a:solidFill>
              </a:ln>
              <a:solidFill>
                <a:srgbClr val="5089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Garamond" panose="02020404030301010803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09630" y="1780954"/>
            <a:ext cx="8229600" cy="761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latin typeface="+mn-lt"/>
              </a:rPr>
              <a:t>Зачисление </a:t>
            </a:r>
            <a:r>
              <a:rPr lang="ru-RU" sz="2400" dirty="0">
                <a:latin typeface="+mn-lt"/>
              </a:rPr>
              <a:t>проводится в </a:t>
            </a:r>
            <a:r>
              <a:rPr lang="ru-RU" sz="2400" b="1" dirty="0">
                <a:latin typeface="+mn-lt"/>
              </a:rPr>
              <a:t>2 этапа</a:t>
            </a:r>
            <a:r>
              <a:rPr lang="ru-RU" sz="2400" dirty="0">
                <a:latin typeface="+mn-lt"/>
              </a:rPr>
              <a:t>:</a:t>
            </a:r>
          </a:p>
          <a:p>
            <a:pPr marL="0" indent="0">
              <a:buFont typeface="Arial" pitchFamily="34" charset="0"/>
              <a:buNone/>
            </a:pPr>
            <a:endParaRPr lang="ru-RU" dirty="0">
              <a:solidFill>
                <a:srgbClr val="4C4C4C"/>
              </a:solidFill>
              <a:latin typeface="+mn-lt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08868390"/>
              </p:ext>
            </p:extLst>
          </p:nvPr>
        </p:nvGraphicFramePr>
        <p:xfrm>
          <a:off x="255978" y="967022"/>
          <a:ext cx="8136904" cy="649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5713" y="2272179"/>
            <a:ext cx="4719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27622F"/>
                  </a:solidFill>
                </a:ln>
                <a:solidFill>
                  <a:srgbClr val="5089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Garamond" panose="02020404030301010803" pitchFamily="18" charset="0"/>
              </a:rPr>
              <a:t>Приоритетный этап зачисления:</a:t>
            </a:r>
            <a:endParaRPr lang="ru-RU" sz="2400" b="1" dirty="0">
              <a:ln w="0">
                <a:solidFill>
                  <a:srgbClr val="27622F"/>
                </a:solidFill>
              </a:ln>
              <a:solidFill>
                <a:srgbClr val="5089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Garamond" panose="02020404030301010803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62605083"/>
              </p:ext>
            </p:extLst>
          </p:nvPr>
        </p:nvGraphicFramePr>
        <p:xfrm>
          <a:off x="724030" y="2410382"/>
          <a:ext cx="7200800" cy="2170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333316404"/>
              </p:ext>
            </p:extLst>
          </p:nvPr>
        </p:nvGraphicFramePr>
        <p:xfrm>
          <a:off x="724030" y="4384783"/>
          <a:ext cx="7200800" cy="2170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5713" y="4318322"/>
            <a:ext cx="3990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27622F"/>
                  </a:solidFill>
                </a:ln>
                <a:solidFill>
                  <a:srgbClr val="5089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Garamond" panose="02020404030301010803" pitchFamily="18" charset="0"/>
              </a:rPr>
              <a:t>Основной этап зачисления:</a:t>
            </a:r>
            <a:endParaRPr lang="ru-RU" sz="2400" b="1" dirty="0">
              <a:ln w="0">
                <a:solidFill>
                  <a:srgbClr val="27622F"/>
                </a:solidFill>
              </a:ln>
              <a:solidFill>
                <a:srgbClr val="5089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980728"/>
            <a:ext cx="86116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6000" b="1" dirty="0">
                <a:ln w="0">
                  <a:solidFill>
                    <a:srgbClr val="27622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Garamond" panose="02020404030301010803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57573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7BA3-76F8-4003-AD77-C939054370A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38805" y="248443"/>
            <a:ext cx="7954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>
                  <a:solidFill>
                    <a:srgbClr val="27622F"/>
                  </a:solidFill>
                </a:ln>
                <a:solidFill>
                  <a:srgbClr val="5089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Garamond" panose="02020404030301010803" pitchFamily="18" charset="0"/>
              </a:rPr>
              <a:t>Количество бюджетных мест в 2021 г.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37115791"/>
              </p:ext>
            </p:extLst>
          </p:nvPr>
        </p:nvGraphicFramePr>
        <p:xfrm>
          <a:off x="827584" y="1196752"/>
          <a:ext cx="77768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24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1397000"/>
            <a:ext cx="6096000" cy="406400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/>
          </a:p>
          <a:p>
            <a:pPr lvl="0">
              <a:buChar char="•"/>
            </a:pPr>
            <a:endParaRPr lang="ru-RU"/>
          </a:p>
          <a:p>
            <a:pPr lvl="0">
              <a:buChar char="•"/>
            </a:pPr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32070347"/>
              </p:ext>
            </p:extLst>
          </p:nvPr>
        </p:nvGraphicFramePr>
        <p:xfrm>
          <a:off x="791580" y="537645"/>
          <a:ext cx="7560840" cy="5371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73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48816"/>
              </p:ext>
            </p:extLst>
          </p:nvPr>
        </p:nvGraphicFramePr>
        <p:xfrm>
          <a:off x="873573" y="764704"/>
          <a:ext cx="7649620" cy="54681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2321027">
                  <a:extLst>
                    <a:ext uri="{9D8B030D-6E8A-4147-A177-3AD203B41FA5}">
                      <a16:colId xmlns:a16="http://schemas.microsoft.com/office/drawing/2014/main" xmlns="" val="23592822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468510086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687517987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xmlns="" val="273870233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Код и направление подготовки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бюджетных мест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Вступительные испытания с указанием приоритетности*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Минимальное количество баллов вступительного испытания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extLst>
                  <a:ext uri="{0D108BD9-81ED-4DB2-BD59-A6C34878D82A}">
                    <a16:rowId xmlns:a16="http://schemas.microsoft.com/office/drawing/2014/main" xmlns="" val="2408757906"/>
                  </a:ext>
                </a:extLst>
              </a:tr>
              <a:tr h="5729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05.03.06 Экология и природопользование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 география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3691187852"/>
                  </a:ext>
                </a:extLst>
              </a:tr>
              <a:tr h="5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3339201071"/>
                  </a:ext>
                </a:extLst>
              </a:tr>
              <a:tr h="114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математика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химия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995613950"/>
                  </a:ext>
                </a:extLst>
              </a:tr>
              <a:tr h="5729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06.03.01 Биология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 биология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445539808"/>
                  </a:ext>
                </a:extLst>
              </a:tr>
              <a:tr h="5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4196069598"/>
                  </a:ext>
                </a:extLst>
              </a:tr>
              <a:tr h="229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математика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химия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география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физика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2942364737"/>
                  </a:ext>
                </a:extLst>
              </a:tr>
              <a:tr h="5729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19.03.02 Продукты питания из растительного сырья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 математика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4188461682"/>
                  </a:ext>
                </a:extLst>
              </a:tr>
              <a:tr h="5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3259125978"/>
                  </a:ext>
                </a:extLst>
              </a:tr>
              <a:tr h="1718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физика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химия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биология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3389029003"/>
                  </a:ext>
                </a:extLst>
              </a:tr>
              <a:tr h="5729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20.03.01 </a:t>
                      </a:r>
                      <a:r>
                        <a:rPr lang="ru-RU" sz="1400" dirty="0" err="1">
                          <a:effectLst/>
                        </a:rPr>
                        <a:t>Техносферная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безопасность</a:t>
                      </a:r>
                      <a:endParaRPr lang="ru-RU" sz="1400" dirty="0">
                        <a:effectLst/>
                      </a:endParaRPr>
                    </a:p>
                  </a:txBody>
                  <a:tcPr marL="18682" marR="1868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-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 математика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2919139804"/>
                  </a:ext>
                </a:extLst>
              </a:tr>
              <a:tr h="5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603791866"/>
                  </a:ext>
                </a:extLst>
              </a:tr>
              <a:tr h="114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физика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химия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2131577171"/>
                  </a:ext>
                </a:extLst>
              </a:tr>
              <a:tr h="5729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20.03.02 </a:t>
                      </a:r>
                      <a:r>
                        <a:rPr lang="ru-RU" sz="1400" dirty="0" err="1">
                          <a:effectLst/>
                        </a:rPr>
                        <a:t>Природообустройство</a:t>
                      </a:r>
                      <a:r>
                        <a:rPr lang="ru-RU" sz="1400" dirty="0">
                          <a:effectLst/>
                        </a:rPr>
                        <a:t> и водопользование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 </a:t>
                      </a:r>
                      <a:r>
                        <a:rPr lang="ru-RU" sz="1800" b="0" dirty="0" smtClean="0">
                          <a:effectLst/>
                        </a:rPr>
                        <a:t>-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 математика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3642170690"/>
                  </a:ext>
                </a:extLst>
              </a:tr>
              <a:tr h="5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1270650323"/>
                  </a:ext>
                </a:extLst>
              </a:tr>
              <a:tr h="114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3. физика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 химия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177489163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8805" y="44624"/>
            <a:ext cx="791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0">
                  <a:solidFill>
                    <a:srgbClr val="27622F"/>
                  </a:solidFill>
                </a:ln>
                <a:solidFill>
                  <a:srgbClr val="5089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Garamond" panose="02020404030301010803" pitchFamily="18" charset="0"/>
              </a:rPr>
              <a:t>Перечень вступительных испытаний</a:t>
            </a:r>
            <a:endParaRPr lang="ru-RU" sz="3600" b="1" dirty="0">
              <a:ln w="0">
                <a:solidFill>
                  <a:srgbClr val="27622F"/>
                </a:solidFill>
              </a:ln>
              <a:solidFill>
                <a:srgbClr val="5089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758804"/>
              </p:ext>
            </p:extLst>
          </p:nvPr>
        </p:nvGraphicFramePr>
        <p:xfrm>
          <a:off x="891206" y="908720"/>
          <a:ext cx="7649620" cy="56784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2321027">
                  <a:extLst>
                    <a:ext uri="{9D8B030D-6E8A-4147-A177-3AD203B41FA5}">
                      <a16:colId xmlns:a16="http://schemas.microsoft.com/office/drawing/2014/main" xmlns="" val="23592822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468510086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687517987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xmlns="" val="273870233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Код и направление подготовки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бюджетных мест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Вступительные испытания с указанием приоритетности*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Минимальное количество баллов вступительного испытания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extLst>
                  <a:ext uri="{0D108BD9-81ED-4DB2-BD59-A6C34878D82A}">
                    <a16:rowId xmlns:a16="http://schemas.microsoft.com/office/drawing/2014/main" xmlns="" val="2408757906"/>
                  </a:ext>
                </a:extLst>
              </a:tr>
              <a:tr h="5729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21.03.02 Землеустройство и кадастры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 математика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672994892"/>
                  </a:ext>
                </a:extLst>
              </a:tr>
              <a:tr h="5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русский язык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2579493090"/>
                  </a:ext>
                </a:extLst>
              </a:tr>
              <a:tr h="114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физика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химия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3436958336"/>
                  </a:ext>
                </a:extLst>
              </a:tr>
              <a:tr h="5729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35.03.01 Лесное дело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 математика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587572759"/>
                  </a:ext>
                </a:extLst>
              </a:tr>
              <a:tr h="5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1063105499"/>
                  </a:ext>
                </a:extLst>
              </a:tr>
              <a:tr h="1718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физика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география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химия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2307979589"/>
                  </a:ext>
                </a:extLst>
              </a:tr>
              <a:tr h="5729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35.03.02 Технология лесозаготовительных и деревоперерабатывающих производств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92555" algn="r"/>
                        </a:tabLst>
                      </a:pPr>
                      <a:r>
                        <a:rPr lang="ru-RU" sz="1800" dirty="0">
                          <a:effectLst/>
                        </a:rPr>
                        <a:t>30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92555" algn="r"/>
                        </a:tabLst>
                      </a:pPr>
                      <a:r>
                        <a:rPr lang="ru-RU" sz="1200">
                          <a:effectLst/>
                        </a:rPr>
                        <a:t>1. математика	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3115009536"/>
                  </a:ext>
                </a:extLst>
              </a:tr>
              <a:tr h="5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426691762"/>
                  </a:ext>
                </a:extLst>
              </a:tr>
              <a:tr h="1718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физика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география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химия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1351107728"/>
                  </a:ext>
                </a:extLst>
              </a:tr>
              <a:tr h="5729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35.03.03 Агрохимия и </a:t>
                      </a:r>
                      <a:r>
                        <a:rPr lang="ru-RU" sz="1400" dirty="0" err="1">
                          <a:effectLst/>
                        </a:rPr>
                        <a:t>агропочвоведение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 биология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210751042"/>
                  </a:ext>
                </a:extLst>
              </a:tr>
              <a:tr h="5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3898568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математика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химия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география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физика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1546632544"/>
                  </a:ext>
                </a:extLst>
              </a:tr>
              <a:tr h="57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35.03.04 Агрономия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6304007"/>
                  </a:ext>
                </a:extLst>
              </a:tr>
              <a:tr h="164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35.03.05 Садоводство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5600371"/>
                  </a:ext>
                </a:extLst>
              </a:tr>
              <a:tr h="5729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35.03.06 </a:t>
                      </a:r>
                      <a:r>
                        <a:rPr lang="ru-RU" sz="1400" dirty="0" err="1">
                          <a:effectLst/>
                        </a:rPr>
                        <a:t>Агроинженерия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121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 математика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3547285970"/>
                  </a:ext>
                </a:extLst>
              </a:tr>
              <a:tr h="5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3541840164"/>
                  </a:ext>
                </a:extLst>
              </a:tr>
              <a:tr h="114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3. физика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 химия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7858114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8805" y="188640"/>
            <a:ext cx="7954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>
                  <a:solidFill>
                    <a:srgbClr val="27622F"/>
                  </a:solidFill>
                </a:ln>
                <a:solidFill>
                  <a:srgbClr val="5089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Garamond" panose="02020404030301010803" pitchFamily="18" charset="0"/>
              </a:rPr>
              <a:t>Перечень вступительных испытаний</a:t>
            </a:r>
          </a:p>
        </p:txBody>
      </p:sp>
    </p:spTree>
    <p:extLst>
      <p:ext uri="{BB962C8B-B14F-4D97-AF65-F5344CB8AC3E}">
        <p14:creationId xmlns:p14="http://schemas.microsoft.com/office/powerpoint/2010/main" val="165383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898718"/>
              </p:ext>
            </p:extLst>
          </p:nvPr>
        </p:nvGraphicFramePr>
        <p:xfrm>
          <a:off x="891206" y="554946"/>
          <a:ext cx="7649620" cy="6309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2321027">
                  <a:extLst>
                    <a:ext uri="{9D8B030D-6E8A-4147-A177-3AD203B41FA5}">
                      <a16:colId xmlns:a16="http://schemas.microsoft.com/office/drawing/2014/main" xmlns="" val="23592822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468510086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687517987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xmlns="" val="273870233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Код и направление подготовки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бюджетных мест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Вступительные испытания с указанием приоритетности*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Минимальное количество баллов вступительного испытания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extLst>
                  <a:ext uri="{0D108BD9-81ED-4DB2-BD59-A6C34878D82A}">
                    <a16:rowId xmlns:a16="http://schemas.microsoft.com/office/drawing/2014/main" xmlns="" val="2408757906"/>
                  </a:ext>
                </a:extLst>
              </a:tr>
              <a:tr h="5729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35.03.07 Технология производства и переработки сельскохозяйственной продукции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25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 биология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463277262"/>
                  </a:ext>
                </a:extLst>
              </a:tr>
              <a:tr h="5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266658303"/>
                  </a:ext>
                </a:extLst>
              </a:tr>
              <a:tr h="229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математика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химия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география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физика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1843234763"/>
                  </a:ext>
                </a:extLst>
              </a:tr>
              <a:tr h="5729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35.03.08 Водные биоресурсы и </a:t>
                      </a:r>
                      <a:r>
                        <a:rPr lang="ru-RU" sz="1400" dirty="0" err="1">
                          <a:effectLst/>
                        </a:rPr>
                        <a:t>аквакультура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20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 биология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3510862860"/>
                  </a:ext>
                </a:extLst>
              </a:tr>
              <a:tr h="5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783411044"/>
                  </a:ext>
                </a:extLst>
              </a:tr>
              <a:tr h="782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математика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химия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география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физика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1905865638"/>
                  </a:ext>
                </a:extLst>
              </a:tr>
              <a:tr h="5729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36.03.02 Зоотехния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35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 биология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3341678184"/>
                  </a:ext>
                </a:extLst>
              </a:tr>
              <a:tr h="5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2564094620"/>
                  </a:ext>
                </a:extLst>
              </a:tr>
              <a:tr h="529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химия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математика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физика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1029110531"/>
                  </a:ext>
                </a:extLst>
              </a:tr>
              <a:tr h="5729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36.03.01 Ветеринарно-санитарная экспертиза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32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 биология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3747675733"/>
                  </a:ext>
                </a:extLst>
              </a:tr>
              <a:tr h="5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1555249483"/>
                  </a:ext>
                </a:extLst>
              </a:tr>
              <a:tr h="438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химия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математика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физика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3375702952"/>
                  </a:ext>
                </a:extLst>
              </a:tr>
              <a:tr h="5729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36.05.01 Ветеринария (</a:t>
                      </a:r>
                      <a:r>
                        <a:rPr lang="ru-RU" sz="1400" dirty="0" err="1">
                          <a:effectLst/>
                        </a:rPr>
                        <a:t>специалитет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70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 биология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3732017393"/>
                  </a:ext>
                </a:extLst>
              </a:tr>
              <a:tr h="5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3715016589"/>
                  </a:ext>
                </a:extLst>
              </a:tr>
              <a:tr h="1718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3. химия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 математика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 физика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82" marR="18682" marT="0" marB="0"/>
                </a:tc>
                <a:extLst>
                  <a:ext uri="{0D108BD9-81ED-4DB2-BD59-A6C34878D82A}">
                    <a16:rowId xmlns:a16="http://schemas.microsoft.com/office/drawing/2014/main" xmlns="" val="22363739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8805" y="-27384"/>
            <a:ext cx="7954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>
                  <a:solidFill>
                    <a:srgbClr val="27622F"/>
                  </a:solidFill>
                </a:ln>
                <a:solidFill>
                  <a:srgbClr val="5089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Garamond" panose="02020404030301010803" pitchFamily="18" charset="0"/>
              </a:rPr>
              <a:t>Перечень вступительных испытаний</a:t>
            </a:r>
          </a:p>
        </p:txBody>
      </p:sp>
    </p:spTree>
    <p:extLst>
      <p:ext uri="{BB962C8B-B14F-4D97-AF65-F5344CB8AC3E}">
        <p14:creationId xmlns:p14="http://schemas.microsoft.com/office/powerpoint/2010/main" val="36803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9922" y="71416"/>
            <a:ext cx="6856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27622F"/>
                  </a:solidFill>
                </a:ln>
                <a:solidFill>
                  <a:srgbClr val="5089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Garamond" panose="02020404030301010803" pitchFamily="18" charset="0"/>
              </a:rPr>
              <a:t>Особенности приема в 2021 года</a:t>
            </a:r>
            <a:endParaRPr lang="ru-RU" sz="3600" b="1" dirty="0">
              <a:ln w="0">
                <a:solidFill>
                  <a:srgbClr val="27622F"/>
                </a:solidFill>
              </a:ln>
              <a:solidFill>
                <a:srgbClr val="5089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Garamond" panose="02020404030301010803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63478" y="1101471"/>
            <a:ext cx="561662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dirty="0" smtClean="0"/>
              <a:t>Количество открываемых / заявляемых направлений подготовки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63478" y="3403181"/>
            <a:ext cx="5616624" cy="6018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dirty="0" smtClean="0"/>
              <a:t>Количество согласий на зачисление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234787" y="2193136"/>
            <a:ext cx="6530233" cy="663419"/>
            <a:chOff x="1234787" y="2193136"/>
            <a:chExt cx="6530233" cy="66341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234787" y="2193136"/>
              <a:ext cx="1656184" cy="64807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ru-RU" dirty="0" smtClean="0"/>
                <a:t>2020 год - </a:t>
              </a:r>
              <a:r>
                <a:rPr lang="ru-RU" sz="2000" b="1" dirty="0" smtClean="0"/>
                <a:t>3</a:t>
              </a:r>
              <a:endParaRPr lang="ru-RU" sz="2000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6108836" y="2208483"/>
              <a:ext cx="1656184" cy="64807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ru-RU" dirty="0" smtClean="0"/>
                <a:t>2021 год - </a:t>
              </a:r>
              <a:r>
                <a:rPr lang="ru-RU" sz="2000" b="1" dirty="0" smtClean="0"/>
                <a:t>10</a:t>
              </a:r>
              <a:endParaRPr lang="ru-RU" sz="2000" dirty="0"/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2913038" y="2277283"/>
              <a:ext cx="3191933" cy="479779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243887" y="4414846"/>
            <a:ext cx="6530233" cy="663419"/>
            <a:chOff x="1234787" y="2193136"/>
            <a:chExt cx="6530233" cy="66341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234787" y="2193136"/>
              <a:ext cx="1656184" cy="64807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ru-RU" dirty="0" smtClean="0"/>
                <a:t>2020 год - </a:t>
              </a:r>
              <a:r>
                <a:rPr lang="ru-RU" sz="2000" b="1" dirty="0" smtClean="0"/>
                <a:t>2</a:t>
              </a:r>
              <a:endParaRPr lang="ru-RU" sz="20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108836" y="2208483"/>
              <a:ext cx="1656184" cy="64807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ru-RU" dirty="0" smtClean="0"/>
                <a:t>2021 год - </a:t>
              </a:r>
              <a:r>
                <a:rPr lang="ru-RU" sz="2000" b="1" dirty="0" smtClean="0"/>
                <a:t>5</a:t>
              </a:r>
              <a:endParaRPr lang="ru-RU" sz="2000" dirty="0"/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913038" y="2277283"/>
              <a:ext cx="3191933" cy="479779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202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304" y="1196752"/>
            <a:ext cx="8229600" cy="4525963"/>
          </a:xfrm>
        </p:spPr>
        <p:txBody>
          <a:bodyPr>
            <a:normAutofit/>
          </a:bodyPr>
          <a:lstStyle/>
          <a:p>
            <a:pPr marL="0" lvl="1"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Золотой знак отличия “Готов к труду и обороне” – </a:t>
            </a:r>
            <a:r>
              <a:rPr lang="ru-RU" b="1" dirty="0">
                <a:latin typeface="+mn-lt"/>
              </a:rPr>
              <a:t>10 </a:t>
            </a:r>
            <a:r>
              <a:rPr lang="ru-RU" b="1" dirty="0" smtClean="0">
                <a:latin typeface="+mn-lt"/>
              </a:rPr>
              <a:t>баллов</a:t>
            </a:r>
            <a:endParaRPr lang="ru-RU" b="1" dirty="0">
              <a:latin typeface="+mn-lt"/>
            </a:endParaRPr>
          </a:p>
          <a:p>
            <a:pPr marL="0" lvl="1"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Аттестат о среднем (полном) общем образовании с отличием – </a:t>
            </a:r>
            <a:r>
              <a:rPr lang="ru-RU" b="1" dirty="0">
                <a:latin typeface="+mn-lt"/>
              </a:rPr>
              <a:t>10 </a:t>
            </a:r>
            <a:r>
              <a:rPr lang="ru-RU" b="1" dirty="0" smtClean="0">
                <a:latin typeface="+mn-lt"/>
              </a:rPr>
              <a:t>баллов</a:t>
            </a:r>
            <a:endParaRPr lang="ru-RU" b="1" dirty="0">
              <a:latin typeface="+mn-lt"/>
            </a:endParaRPr>
          </a:p>
          <a:p>
            <a:pPr marL="0" lvl="1"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Диплом победителя или призера заключительного этапа межрегиональной многопрофильной олимпиады “</a:t>
            </a:r>
            <a:r>
              <a:rPr lang="ru-RU" dirty="0" smtClean="0">
                <a:latin typeface="+mn-lt"/>
              </a:rPr>
              <a:t>Менделеев” </a:t>
            </a:r>
            <a:r>
              <a:rPr lang="ru-RU" dirty="0">
                <a:latin typeface="+mn-lt"/>
              </a:rPr>
              <a:t>– </a:t>
            </a:r>
            <a:r>
              <a:rPr lang="ru-RU" b="1" dirty="0">
                <a:latin typeface="+mn-lt"/>
              </a:rPr>
              <a:t>10 </a:t>
            </a:r>
            <a:r>
              <a:rPr lang="ru-RU" b="1" dirty="0" smtClean="0">
                <a:latin typeface="+mn-lt"/>
              </a:rPr>
              <a:t>баллов</a:t>
            </a:r>
            <a:endParaRPr lang="ru-RU" b="1" dirty="0">
              <a:latin typeface="+mn-lt"/>
            </a:endParaRPr>
          </a:p>
          <a:p>
            <a:pPr marL="0">
              <a:buFont typeface="Wingdings" panose="05000000000000000000" pitchFamily="2" charset="2"/>
              <a:buChar char="§"/>
            </a:pPr>
            <a:r>
              <a:rPr lang="ru-RU" sz="2800" dirty="0">
                <a:latin typeface="+mn-lt"/>
              </a:rPr>
              <a:t>Диплом </a:t>
            </a:r>
            <a:r>
              <a:rPr lang="ru-RU" sz="2800" dirty="0" smtClean="0">
                <a:latin typeface="+mn-lt"/>
              </a:rPr>
              <a:t>победителя/призера регионального </a:t>
            </a:r>
            <a:r>
              <a:rPr lang="ru-RU" sz="2800" dirty="0">
                <a:latin typeface="+mn-lt"/>
              </a:rPr>
              <a:t>этапа Всероссийской олимпиады школьников – </a:t>
            </a:r>
            <a:r>
              <a:rPr lang="ru-RU" sz="2800" b="1" dirty="0">
                <a:latin typeface="+mn-lt"/>
              </a:rPr>
              <a:t>10 баллов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2357" y="260648"/>
            <a:ext cx="6391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27622F"/>
                  </a:solidFill>
                </a:ln>
                <a:solidFill>
                  <a:srgbClr val="5089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Garamond" panose="02020404030301010803" pitchFamily="18" charset="0"/>
              </a:rPr>
              <a:t>Индивидуальные достижения</a:t>
            </a:r>
            <a:endParaRPr lang="ru-RU" sz="3600" b="1" dirty="0">
              <a:ln w="0">
                <a:solidFill>
                  <a:srgbClr val="27622F"/>
                </a:solidFill>
              </a:ln>
              <a:solidFill>
                <a:srgbClr val="5089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736" y="548680"/>
            <a:ext cx="792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27622F"/>
                  </a:solidFill>
                </a:ln>
                <a:solidFill>
                  <a:srgbClr val="5089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Garamond" panose="02020404030301010803" pitchFamily="18" charset="0"/>
              </a:rPr>
              <a:t>Сроки приема документов в 2021 году</a:t>
            </a:r>
            <a:endParaRPr lang="ru-RU" sz="3600" b="1" dirty="0">
              <a:ln w="0">
                <a:solidFill>
                  <a:srgbClr val="27622F"/>
                </a:solidFill>
              </a:ln>
              <a:solidFill>
                <a:srgbClr val="5089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Garamond" panose="02020404030301010803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221199"/>
              </p:ext>
            </p:extLst>
          </p:nvPr>
        </p:nvGraphicFramePr>
        <p:xfrm>
          <a:off x="403315" y="1340768"/>
          <a:ext cx="82296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5616" y="508518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*Поступающие с аттестатом о среднем общем образовании (после 11 </a:t>
            </a:r>
            <a:r>
              <a:rPr lang="ru-RU" dirty="0" err="1" smtClean="0"/>
              <a:t>кл</a:t>
            </a:r>
            <a:r>
              <a:rPr lang="ru-RU" dirty="0" smtClean="0"/>
              <a:t>.) поступают только по результатам ЕГЭ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2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для ГАУ 1">
  <a:themeElements>
    <a:clrScheme name="ТО что надо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Другая 1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/>
          </a:stretch>
        </a:blipFill>
      </a:spPr>
      <a:bodyPr wrap="square" lIns="0" tIns="0" rIns="0" bIns="0" rtlCol="0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3661</TotalTime>
  <Words>693</Words>
  <Application>Microsoft Office PowerPoint</Application>
  <PresentationFormat>Экран (4:3)</PresentationFormat>
  <Paragraphs>269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Garamond</vt:lpstr>
      <vt:lpstr>Times New Roman</vt:lpstr>
      <vt:lpstr>Wingdings</vt:lpstr>
      <vt:lpstr>Wingdings 3</vt:lpstr>
      <vt:lpstr>Шаблон для ГАУ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i_puzireva</dc:creator>
  <cp:lastModifiedBy>Приемная комиссия 1</cp:lastModifiedBy>
  <cp:revision>326</cp:revision>
  <cp:lastPrinted>2018-12-21T08:00:42Z</cp:lastPrinted>
  <dcterms:created xsi:type="dcterms:W3CDTF">2017-12-22T17:19:26Z</dcterms:created>
  <dcterms:modified xsi:type="dcterms:W3CDTF">2021-01-28T05:49:21Z</dcterms:modified>
</cp:coreProperties>
</file>