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28.jpeg" ContentType="image/jpeg"/>
  <Override PartName="/ppt/media/image1.png" ContentType="image/png"/>
  <Override PartName="/ppt/media/image31.png" ContentType="image/png"/>
  <Override PartName="/ppt/media/image7.jpeg" ContentType="image/jpeg"/>
  <Override PartName="/ppt/media/image2.jpeg" ContentType="image/jpeg"/>
  <Override PartName="/ppt/media/image19.wmf" ContentType="image/x-wmf"/>
  <Override PartName="/ppt/media/image8.png" ContentType="image/png"/>
  <Override PartName="/ppt/media/image3.png" ContentType="image/png"/>
  <Override PartName="/ppt/media/image17.jpeg" ContentType="image/jpeg"/>
  <Override PartName="/ppt/media/image23.gif" ContentType="image/gif"/>
  <Override PartName="/ppt/media/image9.jpeg" ContentType="image/jpeg"/>
  <Override PartName="/ppt/media/image4.jpeg" ContentType="image/jpeg"/>
  <Override PartName="/ppt/media/image13.wmf" ContentType="image/x-wmf"/>
  <Override PartName="/ppt/media/image5.png" ContentType="image/png"/>
  <Override PartName="/ppt/media/image6.png" ContentType="image/png"/>
  <Override PartName="/ppt/media/image34.jpeg" ContentType="image/jpeg"/>
  <Override PartName="/ppt/media/image10.jpeg" ContentType="image/jpeg"/>
  <Override PartName="/ppt/media/image20.gif" ContentType="image/gif"/>
  <Override PartName="/ppt/media/image11.jpeg" ContentType="image/jpeg"/>
  <Override PartName="/ppt/media/image12.jpeg" ContentType="image/jpeg"/>
  <Override PartName="/ppt/media/image14.jpeg" ContentType="image/jpeg"/>
  <Override PartName="/ppt/media/image15.wmf" ContentType="image/x-wmf"/>
  <Override PartName="/ppt/media/image16.jpeg" ContentType="image/jpeg"/>
  <Override PartName="/ppt/media/image18.gif" ContentType="image/gif"/>
  <Override PartName="/ppt/media/image21.jpeg" ContentType="image/jpeg"/>
  <Override PartName="/ppt/media/image22.wmf" ContentType="image/x-wmf"/>
  <Override PartName="/ppt/media/image24.png" ContentType="image/png"/>
  <Override PartName="/ppt/media/image36.wmf" ContentType="image/x-wmf"/>
  <Override PartName="/ppt/media/image25.jpeg" ContentType="image/jpeg"/>
  <Override PartName="/ppt/media/image26.jpeg" ContentType="image/jpeg"/>
  <Override PartName="/ppt/media/image27.jpeg" ContentType="image/jpeg"/>
  <Override PartName="/ppt/media/image29.gif" ContentType="image/gif"/>
  <Override PartName="/ppt/media/image30.jpeg" ContentType="image/jpeg"/>
  <Override PartName="/ppt/media/image32.wmf" ContentType="image/x-wmf"/>
  <Override PartName="/ppt/media/image40.jpeg" ContentType="image/jpeg"/>
  <Override PartName="/ppt/media/image33.jpeg" ContentType="image/jpeg"/>
  <Override PartName="/ppt/media/image35.jpeg" ContentType="image/jpeg"/>
  <Override PartName="/ppt/media/image37.jpeg" ContentType="image/jpeg"/>
  <Override PartName="/ppt/media/image38.wmf" ContentType="image/x-wmf"/>
  <Override PartName="/ppt/media/image39.jpeg" ContentType="image/jpeg"/>
  <Override PartName="/ppt/media/image41.wmf" ContentType="image/x-wmf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>
            <a:noFill/>
          </a:ln>
        </p:spPr>
      </p:pic>
      <p:grpSp>
        <p:nvGrpSpPr>
          <p:cNvPr id="1" name="Group 1"/>
          <p:cNvGrpSpPr/>
          <p:nvPr/>
        </p:nvGrpSpPr>
        <p:grpSpPr>
          <a:xfrm>
            <a:off x="-25560" y="0"/>
            <a:ext cx="12003120" cy="6641640"/>
            <a:chOff x="-25560" y="0"/>
            <a:chExt cx="12003120" cy="6641640"/>
          </a:xfrm>
        </p:grpSpPr>
        <p:sp>
          <p:nvSpPr>
            <p:cNvPr id="2" name="CustomShape 2"/>
            <p:cNvSpPr/>
            <p:nvPr/>
          </p:nvSpPr>
          <p:spPr>
            <a:xfrm>
              <a:off x="0" y="0"/>
              <a:ext cx="11977560" cy="664164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  <a:effectLst>
              <a:outerShdw algn="tl" blurRad="98425" dir="4402754" dist="75515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" name="CustomShape 3"/>
            <p:cNvSpPr/>
            <p:nvPr/>
          </p:nvSpPr>
          <p:spPr>
            <a:xfrm>
              <a:off x="-25560" y="0"/>
              <a:ext cx="11770920" cy="6417000"/>
            </a:xfrm>
            <a:custGeom>
              <a:avLst/>
              <a:gdLst/>
              <a:ah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440">
              <a:solidFill>
                <a:schemeClr val="tx1">
                  <a:lumMod val="50000"/>
                  <a:lumOff val="50000"/>
                </a:schemeClr>
              </a:solidFill>
              <a:miter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" name="CustomShape 4"/>
            <p:cNvSpPr/>
            <p:nvPr/>
          </p:nvSpPr>
          <p:spPr>
            <a:xfrm>
              <a:off x="0" y="5600160"/>
              <a:ext cx="11703960" cy="777960"/>
            </a:xfrm>
            <a:prstGeom prst="rect">
              <a:avLst/>
            </a:prstGeom>
            <a:gradFill rotWithShape="0">
              <a:gsLst>
                <a:gs pos="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5" name="Picture 6" descr="Brickwork-HD-R1a.jpg"/>
          <p:cNvPicPr/>
          <p:nvPr/>
        </p:nvPicPr>
        <p:blipFill>
          <a:blip r:embed="rId5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>
            <a:noFill/>
          </a:ln>
        </p:spPr>
      </p:pic>
      <p:sp>
        <p:nvSpPr>
          <p:cNvPr id="6" name="CustomShape 5"/>
          <p:cNvSpPr/>
          <p:nvPr/>
        </p:nvSpPr>
        <p:spPr>
          <a:xfrm>
            <a:off x="-15840" y="0"/>
            <a:ext cx="11681280" cy="6585480"/>
          </a:xfrm>
          <a:custGeom>
            <a:avLst/>
            <a:gdLst/>
            <a:ah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blipFill rotWithShape="0">
            <a:blip r:embed="rId6"/>
            <a:stretch>
              <a:fillRect/>
            </a:stretch>
          </a:blipFill>
          <a:ln>
            <a:noFill/>
          </a:ln>
          <a:effectLst>
            <a:outerShdw algn="tl" blurRad="101600" dir="4394908" dist="151133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6"/>
          <p:cNvSpPr/>
          <p:nvPr/>
        </p:nvSpPr>
        <p:spPr>
          <a:xfrm>
            <a:off x="0" y="4282200"/>
            <a:ext cx="11326680" cy="2026440"/>
          </a:xfrm>
          <a:custGeom>
            <a:avLst/>
            <a:gdLst/>
            <a:ah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rotWithShape="0">
            <a:gsLst>
              <a:gs pos="0">
                <a:srgbClr val="b80e0f"/>
              </a:gs>
              <a:gs pos="100000">
                <a:srgbClr val="5c0707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" name="CustomShape 7"/>
          <p:cNvSpPr/>
          <p:nvPr/>
        </p:nvSpPr>
        <p:spPr>
          <a:xfrm>
            <a:off x="0" y="0"/>
            <a:ext cx="8717040" cy="454320"/>
          </a:xfrm>
          <a:custGeom>
            <a:avLst/>
            <a:gdLst/>
            <a:ah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b80e0f"/>
              </a:gs>
              <a:gs pos="100000">
                <a:srgbClr val="5c0707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" name="CustomShape 8"/>
          <p:cNvSpPr/>
          <p:nvPr/>
        </p:nvSpPr>
        <p:spPr>
          <a:xfrm rot="21420000">
            <a:off x="-159480" y="290880"/>
            <a:ext cx="11364480" cy="5749200"/>
          </a:xfrm>
          <a:custGeom>
            <a:avLst/>
            <a:gdLst/>
            <a:ah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noFill/>
          <a:ln w="82440">
            <a:solidFill>
              <a:schemeClr val="tx1">
                <a:lumMod val="50000"/>
                <a:lumOff val="50000"/>
              </a:schemeClr>
            </a:solidFill>
            <a:miter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CustomShape 9"/>
          <p:cNvSpPr/>
          <p:nvPr/>
        </p:nvSpPr>
        <p:spPr>
          <a:xfrm rot="21420000">
            <a:off x="4221360" y="5109120"/>
            <a:ext cx="513000" cy="51300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" name="PlaceHolder 10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11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>
            <a:noFill/>
          </a:ln>
        </p:spPr>
      </p:pic>
      <p:grpSp>
        <p:nvGrpSpPr>
          <p:cNvPr id="50" name="Group 1"/>
          <p:cNvGrpSpPr/>
          <p:nvPr/>
        </p:nvGrpSpPr>
        <p:grpSpPr>
          <a:xfrm>
            <a:off x="-25560" y="0"/>
            <a:ext cx="12003120" cy="6641640"/>
            <a:chOff x="-25560" y="0"/>
            <a:chExt cx="12003120" cy="6641640"/>
          </a:xfrm>
        </p:grpSpPr>
        <p:sp>
          <p:nvSpPr>
            <p:cNvPr id="51" name="CustomShape 2"/>
            <p:cNvSpPr/>
            <p:nvPr/>
          </p:nvSpPr>
          <p:spPr>
            <a:xfrm>
              <a:off x="0" y="0"/>
              <a:ext cx="11977560" cy="664164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  <a:effectLst>
              <a:outerShdw algn="tl" blurRad="98425" dir="4402754" dist="75515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2" name="CustomShape 3"/>
            <p:cNvSpPr/>
            <p:nvPr/>
          </p:nvSpPr>
          <p:spPr>
            <a:xfrm>
              <a:off x="-25560" y="0"/>
              <a:ext cx="11770920" cy="6417000"/>
            </a:xfrm>
            <a:custGeom>
              <a:avLst/>
              <a:gdLst/>
              <a:ah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440">
              <a:solidFill>
                <a:schemeClr val="tx1">
                  <a:lumMod val="50000"/>
                  <a:lumOff val="50000"/>
                </a:schemeClr>
              </a:solidFill>
              <a:miter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3" name="CustomShape 4"/>
            <p:cNvSpPr/>
            <p:nvPr/>
          </p:nvSpPr>
          <p:spPr>
            <a:xfrm>
              <a:off x="0" y="5600160"/>
              <a:ext cx="11703960" cy="777960"/>
            </a:xfrm>
            <a:prstGeom prst="rect">
              <a:avLst/>
            </a:prstGeom>
            <a:gradFill rotWithShape="0">
              <a:gsLst>
                <a:gs pos="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54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image" Target="../media/image32.wmf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wmf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wmf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wmf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wmf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wmf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gif"/><Relationship Id="rId3" Type="http://schemas.openxmlformats.org/officeDocument/2006/relationships/image" Target="../media/image19.wmf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gif"/><Relationship Id="rId2" Type="http://schemas.openxmlformats.org/officeDocument/2006/relationships/image" Target="../media/image21.jpeg"/><Relationship Id="rId3" Type="http://schemas.openxmlformats.org/officeDocument/2006/relationships/image" Target="../media/image22.wmf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gif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gif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 rot="21433800">
            <a:off x="903600" y="817560"/>
            <a:ext cx="9903600" cy="353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16000"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ru-RU" sz="8000" spc="-1" strike="noStrike" cap="all">
                <a:solidFill>
                  <a:srgbClr val="c00000"/>
                </a:solidFill>
                <a:latin typeface="Impact"/>
                <a:ea typeface="DejaVu Sans"/>
              </a:rPr>
              <a:t>    </a:t>
            </a:r>
            <a:r>
              <a:rPr b="0" lang="ru-RU" sz="8000" spc="-1" strike="noStrike" cap="all">
                <a:solidFill>
                  <a:srgbClr val="c00000"/>
                </a:solidFill>
                <a:latin typeface="Impact"/>
                <a:ea typeface="DejaVu Sans"/>
              </a:rPr>
              <a:t>Урок-презентация</a:t>
            </a:r>
            <a:endParaRPr b="0" lang="ru-RU" sz="8000" spc="-1" strike="noStrike">
              <a:latin typeface="Arial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ru-RU" sz="8000" spc="-1" strike="noStrike" cap="all">
                <a:solidFill>
                  <a:srgbClr val="c00000"/>
                </a:solidFill>
                <a:latin typeface="Impact"/>
                <a:ea typeface="DejaVu Sans"/>
              </a:rPr>
              <a:t>«Петр Кожевников. Герои земли Ишимской...»</a:t>
            </a:r>
            <a:endParaRPr b="0" lang="ru-RU" sz="8000" spc="-1" strike="noStrike">
              <a:latin typeface="Arial"/>
            </a:endParaRPr>
          </a:p>
          <a:p>
            <a:pPr algn="r">
              <a:lnSpc>
                <a:spcPct val="120000"/>
              </a:lnSpc>
              <a:spcBef>
                <a:spcPts val="1001"/>
              </a:spcBef>
            </a:pPr>
            <a:r>
              <a:rPr b="0" lang="ru-RU" sz="80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  </a:t>
            </a:r>
            <a:r>
              <a:rPr b="0" lang="ru-RU" sz="51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АвТОР: Крапивина  Юлия Вячеславовна</a:t>
            </a:r>
            <a:endParaRPr b="0" lang="ru-RU" sz="5100" spc="-1" strike="noStrike">
              <a:latin typeface="Arial"/>
            </a:endParaRPr>
          </a:p>
          <a:p>
            <a:pPr algn="r">
              <a:lnSpc>
                <a:spcPct val="120000"/>
              </a:lnSpc>
              <a:spcBef>
                <a:spcPts val="1001"/>
              </a:spcBef>
            </a:pPr>
            <a:r>
              <a:rPr b="0" lang="ru-RU" sz="51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Педагог-организатор МАОУ Стрехнинская СОШ</a:t>
            </a:r>
            <a:endParaRPr b="0" lang="ru-RU" sz="5100" spc="-1" strike="noStrike">
              <a:latin typeface="Arial"/>
            </a:endParaRPr>
          </a:p>
          <a:p>
            <a:pPr algn="r">
              <a:lnSpc>
                <a:spcPct val="120000"/>
              </a:lnSpc>
              <a:spcBef>
                <a:spcPts val="1001"/>
              </a:spcBef>
            </a:pPr>
            <a:r>
              <a:rPr b="0" lang="ru-RU" sz="6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2020</a:t>
            </a:r>
            <a:endParaRPr b="0" lang="ru-RU" sz="6400" spc="-1" strike="noStrike">
              <a:latin typeface="Arial"/>
            </a:endParaRPr>
          </a:p>
          <a:p>
            <a:pPr algn="r">
              <a:lnSpc>
                <a:spcPct val="120000"/>
              </a:lnSpc>
              <a:spcBef>
                <a:spcPts val="1001"/>
              </a:spcBef>
            </a:pPr>
            <a:endParaRPr b="0" lang="ru-RU" sz="6400" spc="-1" strike="noStrike">
              <a:latin typeface="Arial"/>
            </a:endParaRPr>
          </a:p>
          <a:p>
            <a:pPr algn="r">
              <a:lnSpc>
                <a:spcPct val="120000"/>
              </a:lnSpc>
              <a:spcBef>
                <a:spcPts val="1001"/>
              </a:spcBef>
            </a:pPr>
            <a:endParaRPr b="0" lang="ru-RU" sz="6400" spc="-1" strike="noStrike">
              <a:latin typeface="Arial"/>
            </a:endParaRPr>
          </a:p>
          <a:p>
            <a:pPr algn="r">
              <a:lnSpc>
                <a:spcPct val="120000"/>
              </a:lnSpc>
              <a:spcBef>
                <a:spcPts val="1001"/>
              </a:spcBef>
            </a:pPr>
            <a:endParaRPr b="0" lang="ru-RU" sz="6400" spc="-1" strike="noStrike">
              <a:latin typeface="Arial"/>
            </a:endParaRPr>
          </a:p>
          <a:p>
            <a:pPr algn="r">
              <a:lnSpc>
                <a:spcPct val="120000"/>
              </a:lnSpc>
              <a:spcBef>
                <a:spcPts val="1001"/>
              </a:spcBef>
            </a:pPr>
            <a:endParaRPr b="0" lang="ru-RU" sz="6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2192040" y="685800"/>
            <a:ext cx="8888040" cy="46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8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Возложение цветов к мемориалу погибших воинов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31" name="Picture 2" descr="C:\Users\Семенова Нина Владим\Desktop\ВЕТЕРАН Ишимский район\DSCN0937.JPG"/>
          <p:cNvPicPr/>
          <p:nvPr/>
        </p:nvPicPr>
        <p:blipFill>
          <a:blip r:embed="rId1"/>
          <a:stretch/>
        </p:blipFill>
        <p:spPr>
          <a:xfrm>
            <a:off x="930960" y="1399680"/>
            <a:ext cx="5420160" cy="4064400"/>
          </a:xfrm>
          <a:prstGeom prst="rect">
            <a:avLst/>
          </a:prstGeom>
          <a:ln>
            <a:noFill/>
          </a:ln>
        </p:spPr>
      </p:pic>
      <p:sp>
        <p:nvSpPr>
          <p:cNvPr id="132" name="CustomShape 2"/>
          <p:cNvSpPr/>
          <p:nvPr/>
        </p:nvSpPr>
        <p:spPr>
          <a:xfrm>
            <a:off x="6633720" y="1413000"/>
            <a:ext cx="4619520" cy="393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Вы знали невзгоды и злую войну,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Вы ярость на сердце носили,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Вы грудью своей защитили страну,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Врага-чужеземца сразили.</a:t>
            </a:r>
            <a:br/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И помнит Россия ваш дух боевой.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Ваш подвиг - пример поколениям.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Досталась победа ценой дорогой,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Не встала страна на колени.</a:t>
            </a:r>
            <a:br/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Прошло много лет, но поныне у вас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Горят не зажившие раны.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В день светлый Победы огонь не угас,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Вам славу поём, Ветераны! 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33" name="Объект 3" descr=""/>
          <p:cNvPicPr/>
          <p:nvPr/>
        </p:nvPicPr>
        <p:blipFill>
          <a:blip r:embed="rId2"/>
          <a:stretch/>
        </p:blipFill>
        <p:spPr>
          <a:xfrm>
            <a:off x="91440" y="-172440"/>
            <a:ext cx="2098080" cy="2455920"/>
          </a:xfrm>
          <a:prstGeom prst="rect">
            <a:avLst/>
          </a:prstGeom>
          <a:ln>
            <a:noFill/>
          </a:ln>
        </p:spPr>
      </p:pic>
      <p:pic>
        <p:nvPicPr>
          <p:cNvPr id="134" name="Рисунок 133" descr=""/>
          <p:cNvPicPr/>
          <p:nvPr/>
        </p:nvPicPr>
        <p:blipFill>
          <a:blip r:embed="rId3"/>
          <a:stretch/>
        </p:blipFill>
        <p:spPr>
          <a:xfrm>
            <a:off x="360" y="5587920"/>
            <a:ext cx="3210840" cy="79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654120" y="144000"/>
            <a:ext cx="10647720" cy="99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000"/>
          </a:bodyPr>
          <a:p>
            <a:pPr>
              <a:lnSpc>
                <a:spcPct val="90000"/>
              </a:lnSpc>
            </a:pPr>
            <a:br/>
            <a:br/>
            <a:r>
              <a:rPr b="0" lang="ru-RU" sz="28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 </a:t>
            </a:r>
            <a:br/>
            <a:r>
              <a:rPr b="1" lang="ru-RU" sz="6400" spc="-1" strike="noStrike" cap="all">
                <a:solidFill>
                  <a:srgbClr val="ffffff"/>
                </a:solidFill>
                <a:latin typeface="Times New Roman"/>
                <a:ea typeface="DejaVu Sans"/>
              </a:rPr>
              <a:t>Торжественная встреча  с участником  Сталинградской битвы </a:t>
            </a:r>
            <a:br/>
            <a:r>
              <a:rPr b="1" lang="ru-RU" sz="6400" spc="-1" strike="noStrike" cap="all">
                <a:solidFill>
                  <a:srgbClr val="ffffff"/>
                </a:solidFill>
                <a:latin typeface="Times New Roman"/>
                <a:ea typeface="DejaVu Sans"/>
              </a:rPr>
              <a:t>Кожевниковым  Петром Лаврентьевичем в МАОУ Стрехнинская СОШ, посвященная 70-летию победы в сталинградской битве. </a:t>
            </a:r>
            <a:br/>
            <a:br/>
            <a:br/>
            <a:br/>
            <a:endParaRPr b="0" lang="ru-RU" sz="6400" spc="-1" strike="noStrike">
              <a:latin typeface="Arial"/>
            </a:endParaRPr>
          </a:p>
        </p:txBody>
      </p:sp>
      <p:pic>
        <p:nvPicPr>
          <p:cNvPr id="136" name="Picture 3" descr="E:\Desktop\фото мое\ФОТО ШКОЛА\фото ветеран\IMG_20180202_135752.jpg"/>
          <p:cNvPicPr/>
          <p:nvPr/>
        </p:nvPicPr>
        <p:blipFill>
          <a:blip r:embed="rId1"/>
          <a:stretch/>
        </p:blipFill>
        <p:spPr>
          <a:xfrm>
            <a:off x="381240" y="1076400"/>
            <a:ext cx="3348360" cy="4465440"/>
          </a:xfrm>
          <a:prstGeom prst="rect">
            <a:avLst/>
          </a:prstGeom>
          <a:ln>
            <a:noFill/>
          </a:ln>
        </p:spPr>
      </p:pic>
      <p:pic>
        <p:nvPicPr>
          <p:cNvPr id="137" name="Picture 2" descr="C:\Users\Семенова Нина Владим\Desktop\ВЕТЕРАН Ишимский район\фото ветеран\IMG_20180202_140352.jpg"/>
          <p:cNvPicPr/>
          <p:nvPr/>
        </p:nvPicPr>
        <p:blipFill>
          <a:blip r:embed="rId2"/>
          <a:stretch/>
        </p:blipFill>
        <p:spPr>
          <a:xfrm>
            <a:off x="4213440" y="997560"/>
            <a:ext cx="3407760" cy="4544640"/>
          </a:xfrm>
          <a:prstGeom prst="rect">
            <a:avLst/>
          </a:prstGeom>
          <a:ln>
            <a:noFill/>
          </a:ln>
        </p:spPr>
      </p:pic>
      <p:pic>
        <p:nvPicPr>
          <p:cNvPr id="138" name="Picture 3" descr="C:\Users\Семенова Нина Владим\Desktop\ВЕТЕРАН Ишимский район\фото ветеран\IMG_20180202_142116.jpg"/>
          <p:cNvPicPr/>
          <p:nvPr/>
        </p:nvPicPr>
        <p:blipFill>
          <a:blip r:embed="rId3"/>
          <a:stretch/>
        </p:blipFill>
        <p:spPr>
          <a:xfrm>
            <a:off x="8000640" y="997560"/>
            <a:ext cx="3407760" cy="4544640"/>
          </a:xfrm>
          <a:prstGeom prst="rect">
            <a:avLst/>
          </a:prstGeom>
          <a:ln>
            <a:noFill/>
          </a:ln>
        </p:spPr>
      </p:pic>
      <p:pic>
        <p:nvPicPr>
          <p:cNvPr id="139" name="Рисунок 138" descr=""/>
          <p:cNvPicPr/>
          <p:nvPr/>
        </p:nvPicPr>
        <p:blipFill>
          <a:blip r:embed="rId4"/>
          <a:stretch/>
        </p:blipFill>
        <p:spPr>
          <a:xfrm>
            <a:off x="360" y="5587920"/>
            <a:ext cx="3210840" cy="79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473760" y="407160"/>
            <a:ext cx="10573200" cy="92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br/>
            <a:br/>
            <a:r>
              <a:rPr b="1" lang="ru-RU" sz="24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Торжественная встреча  Воспитанников кружка «Школьный краевед»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ru-RU" sz="24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с участником  Сталинградской битвы </a:t>
            </a:r>
            <a:br/>
            <a:r>
              <a:rPr b="1" lang="ru-RU" sz="24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Кожевниковым  Петром Лаврентьевичем в МАОУ Стрехнинская СОШ, посвященная 70-летию победы в сталинградской битве. </a:t>
            </a:r>
            <a:br/>
            <a:endParaRPr b="0" lang="ru-RU" sz="2400" spc="-1" strike="noStrike">
              <a:latin typeface="Arial"/>
            </a:endParaRPr>
          </a:p>
        </p:txBody>
      </p:sp>
      <p:pic>
        <p:nvPicPr>
          <p:cNvPr id="141" name="Picture 2" descr="C:\Users\Семенова Нина Владим\Desktop\ВЕТЕРАН Ишимский район\фото ветеран\IMG_20180202_144639.jpg"/>
          <p:cNvPicPr/>
          <p:nvPr/>
        </p:nvPicPr>
        <p:blipFill>
          <a:blip r:embed="rId1"/>
          <a:stretch/>
        </p:blipFill>
        <p:spPr>
          <a:xfrm>
            <a:off x="402120" y="1679040"/>
            <a:ext cx="10900440" cy="3435840"/>
          </a:xfrm>
          <a:prstGeom prst="rect">
            <a:avLst/>
          </a:prstGeom>
          <a:ln>
            <a:noFill/>
          </a:ln>
        </p:spPr>
      </p:pic>
      <p:pic>
        <p:nvPicPr>
          <p:cNvPr id="142" name="Рисунок 141" descr=""/>
          <p:cNvPicPr/>
          <p:nvPr/>
        </p:nvPicPr>
        <p:blipFill>
          <a:blip r:embed="rId2"/>
          <a:stretch/>
        </p:blipFill>
        <p:spPr>
          <a:xfrm>
            <a:off x="360" y="5587920"/>
            <a:ext cx="3210840" cy="79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978440" y="0"/>
            <a:ext cx="2424960" cy="571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br/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Спасибо вам большое, ветераны!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Спасибо вам за мир на всей земле,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За каждый бой, что лег на сердце шрамом,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За то, что дали вы отпор войне!</a:t>
            </a:r>
            <a:br/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Здоровья вам желаем, долголетия,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Надежды в сердце, а в душе — весны,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Чтоб были рядом внуки ваши, дети,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Чтоб в мире больше не было войны!</a:t>
            </a:r>
            <a:br/>
            <a:endParaRPr b="0" lang="ru-RU" sz="1400" spc="-1" strike="noStrike">
              <a:latin typeface="Arial"/>
            </a:endParaRPr>
          </a:p>
        </p:txBody>
      </p:sp>
      <p:pic>
        <p:nvPicPr>
          <p:cNvPr id="144" name="Picture 2" descr="C:\Users\Семенова Нина Владим\Desktop\ВЕТЕРАН Ишимский район\фото ветеран\IMG_20180202_140122.jpg"/>
          <p:cNvPicPr/>
          <p:nvPr/>
        </p:nvPicPr>
        <p:blipFill>
          <a:blip r:embed="rId1"/>
          <a:stretch/>
        </p:blipFill>
        <p:spPr>
          <a:xfrm>
            <a:off x="397440" y="1153440"/>
            <a:ext cx="4380120" cy="3957120"/>
          </a:xfrm>
          <a:prstGeom prst="rect">
            <a:avLst/>
          </a:prstGeom>
          <a:ln>
            <a:noFill/>
          </a:ln>
        </p:spPr>
      </p:pic>
      <p:pic>
        <p:nvPicPr>
          <p:cNvPr id="145" name="Picture 3" descr="C:\Users\Семенова Нина Владим\Desktop\ВЕТЕРАН Ишимский район\фото ветеран\IMG_20180202_140142.jpg"/>
          <p:cNvPicPr/>
          <p:nvPr/>
        </p:nvPicPr>
        <p:blipFill>
          <a:blip r:embed="rId2"/>
          <a:stretch/>
        </p:blipFill>
        <p:spPr>
          <a:xfrm>
            <a:off x="7513560" y="777240"/>
            <a:ext cx="3321720" cy="4374000"/>
          </a:xfrm>
          <a:prstGeom prst="rect">
            <a:avLst/>
          </a:prstGeom>
          <a:ln>
            <a:noFill/>
          </a:ln>
        </p:spPr>
      </p:pic>
      <p:sp>
        <p:nvSpPr>
          <p:cNvPr id="146" name="CustomShape 2"/>
          <p:cNvSpPr/>
          <p:nvPr/>
        </p:nvSpPr>
        <p:spPr>
          <a:xfrm>
            <a:off x="698400" y="382320"/>
            <a:ext cx="6514560" cy="60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Мы Вас благодарим…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47" name="Рисунок 146" descr=""/>
          <p:cNvPicPr/>
          <p:nvPr/>
        </p:nvPicPr>
        <p:blipFill>
          <a:blip r:embed="rId3"/>
          <a:stretch/>
        </p:blipFill>
        <p:spPr>
          <a:xfrm>
            <a:off x="360" y="5587920"/>
            <a:ext cx="3210840" cy="79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кожевников"/>
          <p:cNvPicPr/>
          <p:nvPr/>
        </p:nvPicPr>
        <p:blipFill>
          <a:blip r:embed="rId1"/>
          <a:srcRect l="6681" t="12893" r="24636" b="23904"/>
          <a:stretch/>
        </p:blipFill>
        <p:spPr>
          <a:xfrm>
            <a:off x="6450840" y="1254960"/>
            <a:ext cx="3245760" cy="4144320"/>
          </a:xfrm>
          <a:prstGeom prst="rect">
            <a:avLst/>
          </a:prstGeom>
          <a:ln>
            <a:noFill/>
          </a:ln>
        </p:spPr>
      </p:pic>
      <p:pic>
        <p:nvPicPr>
          <p:cNvPr id="94" name="Picture 3" descr="1"/>
          <p:cNvPicPr/>
          <p:nvPr/>
        </p:nvPicPr>
        <p:blipFill>
          <a:blip r:embed="rId2"/>
          <a:srcRect l="37711" t="0" r="9314" b="502"/>
          <a:stretch/>
        </p:blipFill>
        <p:spPr>
          <a:xfrm>
            <a:off x="1944720" y="1269000"/>
            <a:ext cx="3065400" cy="413028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855720" y="685800"/>
            <a:ext cx="10224000" cy="50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3000"/>
          </a:bodyPr>
          <a:p>
            <a:pPr algn="ctr">
              <a:lnSpc>
                <a:spcPct val="90000"/>
              </a:lnSpc>
            </a:pPr>
            <a:r>
              <a:rPr b="0" lang="ru-RU" sz="36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УЧАСТНИК ГЕРОИЧЕСКОЙ ОБОРОНЫ СТАЛИНГРАДА.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32640" y="295200"/>
            <a:ext cx="10747800" cy="155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55000"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br/>
            <a:r>
              <a:rPr b="0" lang="ru-RU" sz="5400" spc="-1" strike="noStrike" cap="all">
                <a:solidFill>
                  <a:srgbClr val="0070c0"/>
                </a:solidFill>
                <a:latin typeface="Impact"/>
                <a:ea typeface="DejaVu Sans"/>
              </a:rPr>
              <a:t> </a:t>
            </a:r>
            <a:endParaRPr b="0" lang="ru-RU" sz="5400" spc="-1" strike="noStrike">
              <a:latin typeface="Arial"/>
            </a:endParaRPr>
          </a:p>
        </p:txBody>
      </p:sp>
      <p:pic>
        <p:nvPicPr>
          <p:cNvPr id="97" name="Picture 2" descr="E:\Desktop\фото мое\ФОТО ШКОЛА\фото ветеран\IMG_20180202_135234.jpg"/>
          <p:cNvPicPr/>
          <p:nvPr/>
        </p:nvPicPr>
        <p:blipFill>
          <a:blip r:embed="rId1"/>
          <a:stretch/>
        </p:blipFill>
        <p:spPr>
          <a:xfrm>
            <a:off x="6117120" y="1338120"/>
            <a:ext cx="4879800" cy="3659400"/>
          </a:xfrm>
          <a:prstGeom prst="rect">
            <a:avLst/>
          </a:prstGeom>
          <a:ln>
            <a:noFill/>
          </a:ln>
        </p:spPr>
      </p:pic>
      <p:pic>
        <p:nvPicPr>
          <p:cNvPr id="98" name="Picture 2" descr="C:\Users\Семенова Нина Владим\Desktop\ВЕТЕРАН Ишимский район\фото ветеран\IMG_20180202_135322.jpg"/>
          <p:cNvPicPr/>
          <p:nvPr/>
        </p:nvPicPr>
        <p:blipFill>
          <a:blip r:embed="rId2"/>
          <a:stretch/>
        </p:blipFill>
        <p:spPr>
          <a:xfrm flipH="1">
            <a:off x="587520" y="750960"/>
            <a:ext cx="3527280" cy="4703760"/>
          </a:xfrm>
          <a:prstGeom prst="rect">
            <a:avLst/>
          </a:prstGeom>
          <a:ln>
            <a:noFill/>
          </a:ln>
        </p:spPr>
      </p:pic>
      <p:sp>
        <p:nvSpPr>
          <p:cNvPr id="99" name="CustomShape 2"/>
          <p:cNvSpPr/>
          <p:nvPr/>
        </p:nvSpPr>
        <p:spPr>
          <a:xfrm>
            <a:off x="906120" y="299160"/>
            <a:ext cx="1017396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Петр Лаврентьевич Кожевников в музее Стрехнинской школы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4289400" y="1404720"/>
            <a:ext cx="1702440" cy="338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“</a:t>
            </a:r>
            <a:r>
              <a:rPr b="0" lang="ru-RU" sz="1800" spc="-1" strike="noStrike">
                <a:solidFill>
                  <a:srgbClr val="ffffff"/>
                </a:solidFill>
                <a:latin typeface="Impact"/>
                <a:ea typeface="DejaVu Sans"/>
              </a:rPr>
              <a:t>Святое хранилище истории и традиций малой Родины”. Именно так  называют ветераны музей нашей Стрехнинской школы.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1" name="Рисунок 100" descr=""/>
          <p:cNvPicPr/>
          <p:nvPr/>
        </p:nvPicPr>
        <p:blipFill>
          <a:blip r:embed="rId3"/>
          <a:stretch/>
        </p:blipFill>
        <p:spPr>
          <a:xfrm>
            <a:off x="360" y="5587920"/>
            <a:ext cx="3210840" cy="79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964440" y="424080"/>
            <a:ext cx="1011600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32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Никто не забыт, ничто не забыто…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03" name="Picture 2" descr="C:\Users\Семенова Нина Владим\Desktop\ВЕТЕРАН Ишимский район\фото ветеран\IMG_20180202_135102.jpg"/>
          <p:cNvPicPr/>
          <p:nvPr/>
        </p:nvPicPr>
        <p:blipFill>
          <a:blip r:embed="rId1"/>
          <a:stretch/>
        </p:blipFill>
        <p:spPr>
          <a:xfrm>
            <a:off x="4979160" y="1028880"/>
            <a:ext cx="6018840" cy="4513320"/>
          </a:xfrm>
          <a:prstGeom prst="rect">
            <a:avLst/>
          </a:prstGeom>
          <a:ln>
            <a:noFill/>
          </a:ln>
        </p:spPr>
      </p:pic>
      <p:sp>
        <p:nvSpPr>
          <p:cNvPr id="104" name="CustomShape 2"/>
          <p:cNvSpPr/>
          <p:nvPr/>
        </p:nvSpPr>
        <p:spPr>
          <a:xfrm>
            <a:off x="756360" y="751680"/>
            <a:ext cx="4128480" cy="468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28600" indent="-226080" algn="just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ru-RU" sz="12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Среди экспонатов музея Стрехнинской СОШ – предметы, свидетельствующие о национальных традициях, местных обычаях, элементы военного быта наших соотечественников, фотографии из архивов, которые представляют для всех посетителей несомненный интерес. В школьном музее Боевой славы собраны документы, правдиво повествующие о войне, позволяющие сохранить в памяти потомков историю вклада в Великую Победу нашего многонационального народа. Уверены, что музей поможет пронести через годы и десятилетия память о страшном, но героическом времени. Музей, как центр героико-патриотического, интернационального и нравственного воспитания молодежи безмолвно, но предельно красноречиво выполняет свою великую миссию – доносит эхо минувших лет, исторические факты, до нынешнего молодого поколения. А также знания и опыт, которыми старшее поколение щедро делится с учащимися школы, а эти знания, попав в благодатную почву, дают добрые всходы. 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105" name="Рисунок 104" descr=""/>
          <p:cNvPicPr/>
          <p:nvPr/>
        </p:nvPicPr>
        <p:blipFill>
          <a:blip r:embed="rId2"/>
          <a:stretch/>
        </p:blipFill>
        <p:spPr>
          <a:xfrm>
            <a:off x="360" y="5587920"/>
            <a:ext cx="3210840" cy="79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664920" y="615240"/>
            <a:ext cx="10415160" cy="4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32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В память о ветеранах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07" name="Picture 3" descr="C:\Users\Семенова Нина Владим\Desktop\7.jpg"/>
          <p:cNvPicPr/>
          <p:nvPr/>
        </p:nvPicPr>
        <p:blipFill>
          <a:blip r:embed="rId1"/>
          <a:stretch/>
        </p:blipFill>
        <p:spPr>
          <a:xfrm>
            <a:off x="6217920" y="1122120"/>
            <a:ext cx="5057280" cy="3792600"/>
          </a:xfrm>
          <a:prstGeom prst="rect">
            <a:avLst/>
          </a:prstGeom>
          <a:ln>
            <a:noFill/>
          </a:ln>
        </p:spPr>
      </p:pic>
      <p:sp>
        <p:nvSpPr>
          <p:cNvPr id="108" name="CustomShape 2"/>
          <p:cNvSpPr/>
          <p:nvPr/>
        </p:nvSpPr>
        <p:spPr>
          <a:xfrm>
            <a:off x="565200" y="962280"/>
            <a:ext cx="5708160" cy="417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1000"/>
          </a:bodyPr>
          <a:p>
            <a:pPr>
              <a:lnSpc>
                <a:spcPct val="120000"/>
              </a:lnSpc>
              <a:spcBef>
                <a:spcPts val="1001"/>
              </a:spcBef>
            </a:pPr>
            <a:r>
              <a:rPr b="0" lang="ru-RU" sz="16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Деревья всегда считались символом продолжения жизни на Земле. Чтобы ПАМЯТЬ  Каждый человек, кто принимал участие в этой акции, А в их числе был и ветеран Петр Кожевников, смог с помощью своего труда, выразить благодарность защитникам Родины. Ведь почет и уважение подвигам ветеранов должны выражаться не только в преддверии 9 мая. Собственноручно создавая подобные аллеи, мы можем каждый день, проходя мимо, задуматься и мысленно отблагодарить героев за возможность расти и жить в свободной стране.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</a:pPr>
            <a:r>
              <a:rPr b="0" lang="ru-RU" sz="16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Пройдет совсем немного времени, хвойные деревца окрепнут и пойдут в рост. Вместе с ними будут подрастать и дети, которые в день акции очень старались помочь в посадке сосен.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581760" y="174600"/>
            <a:ext cx="10490040" cy="80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ru-RU" sz="28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Бессмертный  полк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772920" y="873000"/>
            <a:ext cx="4519440" cy="455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20000"/>
              </a:lnSpc>
              <a:spcBef>
                <a:spcPts val="1001"/>
              </a:spcBef>
            </a:pPr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Идут по улицам опять,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Родные наши Ветераны.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Всё та же выправка и стать,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Всё тот же праздник - самый главный!</a:t>
            </a:r>
            <a:br/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Горят огнями ордена,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Блестят парадные мундиры.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И с ними вместе вся страна,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Шагает поступью единой.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</a:pPr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Сверкают радостью глаза,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Восторг сердца переполняет.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Они всё так же как тогда,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Парадом мужества шагают.</a:t>
            </a:r>
            <a:br/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И не забыть им ту весну,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Тот май, те запахи сирени,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Когда закончили войну,</a:t>
            </a:r>
            <a:br/>
            <a:r>
              <a:rPr b="0" lang="ru-RU" sz="1400" spc="-1" strike="noStrike" cap="all">
                <a:solidFill>
                  <a:srgbClr val="ffffff"/>
                </a:solidFill>
                <a:latin typeface="Impact"/>
                <a:ea typeface="DejaVu Sans"/>
              </a:rPr>
              <a:t>Победным шествием в Берлине.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11" name="Picture 4" descr="C:\Users\Семенова Нина Владим\Desktop\4.jpg"/>
          <p:cNvPicPr/>
          <p:nvPr/>
        </p:nvPicPr>
        <p:blipFill>
          <a:blip r:embed="rId1"/>
          <a:stretch/>
        </p:blipFill>
        <p:spPr>
          <a:xfrm>
            <a:off x="4829760" y="810000"/>
            <a:ext cx="5733360" cy="4299480"/>
          </a:xfrm>
          <a:prstGeom prst="rect">
            <a:avLst/>
          </a:prstGeom>
          <a:ln>
            <a:noFill/>
          </a:ln>
        </p:spPr>
      </p:pic>
      <p:pic>
        <p:nvPicPr>
          <p:cNvPr id="112" name="Рисунок 8" descr=""/>
          <p:cNvPicPr/>
          <p:nvPr/>
        </p:nvPicPr>
        <p:blipFill>
          <a:blip r:embed="rId2"/>
          <a:stretch/>
        </p:blipFill>
        <p:spPr>
          <a:xfrm>
            <a:off x="4098240" y="425880"/>
            <a:ext cx="2936160" cy="1466640"/>
          </a:xfrm>
          <a:prstGeom prst="rect">
            <a:avLst/>
          </a:prstGeom>
          <a:ln>
            <a:noFill/>
          </a:ln>
        </p:spPr>
      </p:pic>
      <p:pic>
        <p:nvPicPr>
          <p:cNvPr id="113" name="Рисунок 112" descr=""/>
          <p:cNvPicPr/>
          <p:nvPr/>
        </p:nvPicPr>
        <p:blipFill>
          <a:blip r:embed="rId3"/>
          <a:stretch/>
        </p:blipFill>
        <p:spPr>
          <a:xfrm>
            <a:off x="360" y="5549760"/>
            <a:ext cx="3325320" cy="82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290880" y="617400"/>
            <a:ext cx="6078240" cy="56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ru-RU" sz="28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Бессмертный  полк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15" name="Рисунок 7" descr=""/>
          <p:cNvPicPr/>
          <p:nvPr/>
        </p:nvPicPr>
        <p:blipFill>
          <a:blip r:embed="rId1"/>
          <a:stretch/>
        </p:blipFill>
        <p:spPr>
          <a:xfrm>
            <a:off x="3620160" y="1150920"/>
            <a:ext cx="2936160" cy="1466640"/>
          </a:xfrm>
          <a:prstGeom prst="rect">
            <a:avLst/>
          </a:prstGeom>
          <a:ln>
            <a:noFill/>
          </a:ln>
        </p:spPr>
      </p:pic>
      <p:pic>
        <p:nvPicPr>
          <p:cNvPr id="116" name="Picture 4" descr="C:\Users\Семенова Нина Владим\Desktop\09.05.jpg"/>
          <p:cNvPicPr/>
          <p:nvPr/>
        </p:nvPicPr>
        <p:blipFill>
          <a:blip r:embed="rId2"/>
          <a:stretch/>
        </p:blipFill>
        <p:spPr>
          <a:xfrm>
            <a:off x="6691680" y="902160"/>
            <a:ext cx="4493160" cy="4493160"/>
          </a:xfrm>
          <a:prstGeom prst="rect">
            <a:avLst/>
          </a:prstGeom>
          <a:ln>
            <a:noFill/>
          </a:ln>
        </p:spPr>
      </p:pic>
      <p:sp>
        <p:nvSpPr>
          <p:cNvPr id="117" name="CustomShape 2"/>
          <p:cNvSpPr/>
          <p:nvPr/>
        </p:nvSpPr>
        <p:spPr>
          <a:xfrm>
            <a:off x="290880" y="1001880"/>
            <a:ext cx="4793760" cy="231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Бессмертный полк. И миллионы лиц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Мелькают, словно кадры кинохроник.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Стираются препятствия границ,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Пылает сердце прямо на ладони.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Как много лет промчалось с той войны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И только память остается в силе.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Лишь дайте ей минуту тишины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Во имя павших и живых солдат России…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864360" y="2856240"/>
            <a:ext cx="5675040" cy="234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Стрехнинская школа ежегодно участвует в акции «Бессмертный полк».  И каждый раз — больше сотни участников: учеников, родителей, учителей. Все мы идем сюда по зову сердца. За каждой фотографией — история семьи. За каждой историей семьи — история целой страны.</a:t>
            </a:r>
            <a:br/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Какие чувства после участия в «Бессмертном полку»?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Мы — единое целое со всеми.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19" name="Рисунок 118" descr=""/>
          <p:cNvPicPr/>
          <p:nvPr/>
        </p:nvPicPr>
        <p:blipFill>
          <a:blip r:embed="rId3"/>
          <a:stretch/>
        </p:blipFill>
        <p:spPr>
          <a:xfrm>
            <a:off x="360" y="5549760"/>
            <a:ext cx="3325320" cy="835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-58320" y="461520"/>
            <a:ext cx="4494600" cy="467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20000"/>
              </a:lnSpc>
              <a:spcBef>
                <a:spcPts val="1001"/>
              </a:spcBef>
            </a:pPr>
            <a:br/>
            <a:endParaRPr b="0" lang="ru-RU" sz="1800" spc="-1" strike="noStrike">
              <a:latin typeface="Arial"/>
            </a:endParaRPr>
          </a:p>
        </p:txBody>
      </p:sp>
      <p:pic>
        <p:nvPicPr>
          <p:cNvPr id="121" name="Рисунок 3" descr=""/>
          <p:cNvPicPr/>
          <p:nvPr/>
        </p:nvPicPr>
        <p:blipFill>
          <a:blip r:embed="rId1"/>
          <a:stretch/>
        </p:blipFill>
        <p:spPr>
          <a:xfrm>
            <a:off x="5928840" y="134280"/>
            <a:ext cx="2936160" cy="1466640"/>
          </a:xfrm>
          <a:prstGeom prst="rect">
            <a:avLst/>
          </a:prstGeom>
          <a:ln>
            <a:noFill/>
          </a:ln>
        </p:spPr>
      </p:pic>
      <p:pic>
        <p:nvPicPr>
          <p:cNvPr id="122" name="Picture 2" descr=""/>
          <p:cNvPicPr/>
          <p:nvPr/>
        </p:nvPicPr>
        <p:blipFill>
          <a:blip r:embed="rId2"/>
          <a:stretch/>
        </p:blipFill>
        <p:spPr>
          <a:xfrm>
            <a:off x="3858840" y="1695240"/>
            <a:ext cx="3727800" cy="3727800"/>
          </a:xfrm>
          <a:prstGeom prst="rect">
            <a:avLst/>
          </a:prstGeom>
          <a:ln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448920" y="1213560"/>
            <a:ext cx="3405600" cy="526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Impact"/>
                <a:ea typeface="DejaVu Sans"/>
              </a:rPr>
              <a:t>Бессмертный полк возрождает память о героях Великой Отечественной войны: ветеранах армии и флота, тружениках тыла и трудовых армий, партизанах, узниках фашистских лагерей, блокадниках, бойцах сопротивления, детях войны… ­ о всех тех, кто внес свой личный вклад в общее дело Победы над фашизмом. В нашем селе в настоящее время осталось два ветерана Великой отечественной воны: Кожевников Пётр Лаврентьевич и Бородулин Александр Кузьмич.</a:t>
            </a:r>
            <a:br/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br/>
            <a:br/>
            <a:br/>
            <a:endParaRPr b="0" lang="ru-RU" sz="1600" spc="-1" strike="noStrike">
              <a:latin typeface="Arial"/>
            </a:endParaRPr>
          </a:p>
        </p:txBody>
      </p:sp>
      <p:pic>
        <p:nvPicPr>
          <p:cNvPr id="124" name="Picture 3" descr="C:\Users\Семенова Нина Владим\Desktop\05.09.18.jpg"/>
          <p:cNvPicPr/>
          <p:nvPr/>
        </p:nvPicPr>
        <p:blipFill>
          <a:blip r:embed="rId3"/>
          <a:stretch/>
        </p:blipFill>
        <p:spPr>
          <a:xfrm>
            <a:off x="7702920" y="1695240"/>
            <a:ext cx="3727800" cy="3727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685800" y="398880"/>
            <a:ext cx="10394280" cy="12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3600" spc="-1" strike="noStrike" cap="all">
                <a:solidFill>
                  <a:srgbClr val="b80e0f"/>
                </a:solidFill>
                <a:latin typeface="Impact"/>
                <a:ea typeface="DejaVu Sans"/>
              </a:rPr>
              <a:t>Поздравление ветеранов с праздником 9 мая!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126" name="Picture 2" descr="E:\9 мая\DSCN0973.JPG"/>
          <p:cNvPicPr/>
          <p:nvPr/>
        </p:nvPicPr>
        <p:blipFill>
          <a:blip r:embed="rId1"/>
          <a:stretch/>
        </p:blipFill>
        <p:spPr>
          <a:xfrm>
            <a:off x="739800" y="1462680"/>
            <a:ext cx="2904480" cy="3873600"/>
          </a:xfrm>
          <a:prstGeom prst="rect">
            <a:avLst/>
          </a:prstGeom>
          <a:ln>
            <a:noFill/>
          </a:ln>
        </p:spPr>
      </p:pic>
      <p:pic>
        <p:nvPicPr>
          <p:cNvPr id="127" name="Picture 3" descr="E:\9 мая\DSCN0951.JPG"/>
          <p:cNvPicPr/>
          <p:nvPr/>
        </p:nvPicPr>
        <p:blipFill>
          <a:blip r:embed="rId2"/>
          <a:stretch/>
        </p:blipFill>
        <p:spPr>
          <a:xfrm>
            <a:off x="8321040" y="1462680"/>
            <a:ext cx="2750040" cy="3667680"/>
          </a:xfrm>
          <a:prstGeom prst="rect">
            <a:avLst/>
          </a:prstGeom>
          <a:ln>
            <a:noFill/>
          </a:ln>
        </p:spPr>
      </p:pic>
      <p:pic>
        <p:nvPicPr>
          <p:cNvPr id="128" name="Picture 5" descr="E:\9 мая\DSCN0872.JPG"/>
          <p:cNvPicPr/>
          <p:nvPr/>
        </p:nvPicPr>
        <p:blipFill>
          <a:blip r:embed="rId3"/>
          <a:stretch/>
        </p:blipFill>
        <p:spPr>
          <a:xfrm>
            <a:off x="4031640" y="1905840"/>
            <a:ext cx="3983400" cy="2987280"/>
          </a:xfrm>
          <a:prstGeom prst="rect">
            <a:avLst/>
          </a:prstGeom>
          <a:ln>
            <a:noFill/>
          </a:ln>
        </p:spPr>
      </p:pic>
      <p:pic>
        <p:nvPicPr>
          <p:cNvPr id="129" name="Рисунок 6" descr=""/>
          <p:cNvPicPr/>
          <p:nvPr/>
        </p:nvPicPr>
        <p:blipFill>
          <a:blip r:embed="rId4"/>
          <a:stretch/>
        </p:blipFill>
        <p:spPr>
          <a:xfrm>
            <a:off x="0" y="5047920"/>
            <a:ext cx="2936160" cy="146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МАОУ Стрехнинская СОШ_Крапивина_Презентация</Template>
  <TotalTime>12</TotalTime>
  <Application>LibreOffice/6.3.0.4$Windows_X86_64 LibreOffice_project/057fc023c990d676a43019934386b85b21a9ee99</Application>
  <Words>419</Words>
  <Paragraphs>46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2020-06-25T11:18:42Z</dcterms:created>
  <dc:creator>Татьяна</dc:creator>
  <dc:description/>
  <dc:language>ru-RU</dc:language>
  <cp:lastModifiedBy/>
  <dcterms:modified xsi:type="dcterms:W3CDTF">2021-02-01T12:43:58Z</dcterms:modified>
  <cp:revision>9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