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60" r:id="rId4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2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00D96-23BA-42DE-A0BD-AD9DB4845106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00A3-D122-4F35-9BEC-F3821DFD5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859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00D96-23BA-42DE-A0BD-AD9DB4845106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00A3-D122-4F35-9BEC-F3821DFD5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325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00D96-23BA-42DE-A0BD-AD9DB4845106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00A3-D122-4F35-9BEC-F3821DFD5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239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00D96-23BA-42DE-A0BD-AD9DB4845106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00A3-D122-4F35-9BEC-F3821DFD5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856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00D96-23BA-42DE-A0BD-AD9DB4845106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00A3-D122-4F35-9BEC-F3821DFD5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797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00D96-23BA-42DE-A0BD-AD9DB4845106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00A3-D122-4F35-9BEC-F3821DFD5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775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00D96-23BA-42DE-A0BD-AD9DB4845106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00A3-D122-4F35-9BEC-F3821DFD5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47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00D96-23BA-42DE-A0BD-AD9DB4845106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00A3-D122-4F35-9BEC-F3821DFD5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220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00D96-23BA-42DE-A0BD-AD9DB4845106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00A3-D122-4F35-9BEC-F3821DFD5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423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00D96-23BA-42DE-A0BD-AD9DB4845106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00A3-D122-4F35-9BEC-F3821DFD5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71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00D96-23BA-42DE-A0BD-AD9DB4845106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00A3-D122-4F35-9BEC-F3821DFD5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74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00D96-23BA-42DE-A0BD-AD9DB4845106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B00A3-D122-4F35-9BEC-F3821DFD5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692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"/>
            <a:ext cx="10691813" cy="755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8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" y="0"/>
            <a:ext cx="10688972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0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" y="0"/>
            <a:ext cx="10688972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67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Office PowerPoint</Application>
  <PresentationFormat>Произвольный</PresentationFormat>
  <Paragraphs>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Библиотека</cp:lastModifiedBy>
  <cp:revision>4</cp:revision>
  <dcterms:created xsi:type="dcterms:W3CDTF">2019-05-21T04:47:28Z</dcterms:created>
  <dcterms:modified xsi:type="dcterms:W3CDTF">2019-09-17T04:55:16Z</dcterms:modified>
</cp:coreProperties>
</file>