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sldIdLst>
    <p:sldId id="320" r:id="rId2"/>
    <p:sldId id="382" r:id="rId3"/>
    <p:sldId id="364" r:id="rId4"/>
    <p:sldId id="291" r:id="rId5"/>
    <p:sldId id="330" r:id="rId6"/>
    <p:sldId id="331" r:id="rId7"/>
    <p:sldId id="332" r:id="rId8"/>
    <p:sldId id="333" r:id="rId9"/>
    <p:sldId id="334" r:id="rId10"/>
    <p:sldId id="33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D0F"/>
    <a:srgbClr val="660066"/>
    <a:srgbClr val="FF00FF"/>
    <a:srgbClr val="33CC33"/>
    <a:srgbClr val="339933"/>
    <a:srgbClr val="71BBBB"/>
    <a:srgbClr val="FF0000"/>
    <a:srgbClr val="FBF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27E3A-1C9D-4F9F-9484-F4B438835EDC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30A0C4-1D94-446D-B5A2-2E7E875EE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6DF6-C865-452F-9627-00EDFED4A732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7FC2-C5DA-45BD-AFE2-CD6094BA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3853-21BB-4BE3-850D-B1AF4E7776E4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511A-8004-40BE-9847-04DB2F19B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A7F800-9055-428B-953F-CD0C822E935A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B21A32-6CAC-4458-BFB3-9C36AF6CC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0;&#1085;&#1090;&#1077;&#1088;&#1085;&#1077;&#1090;-&#1082;&#1086;&#1085;&#1082;&#1091;&#1088;&#1089;\&#1087;&#1088;&#1086;&#1077;&#1082;&#1090;%20&#1076;&#1083;&#1103;%20&#1088;&#1086;&#1076;&#1080;&#1090;&#1077;&#1083;&#1077;&#1081;\&#1055;&#1077;&#1089;&#1085;&#1080;%20&#1086;%20&#1058;&#1102;&#1084;&#1077;&#1085;&#1080;%20-%20&#1086;&#1073;&#1083;&#1072;&#1089;&#1090;&#1100;%20&#1085;&#1072;&#1076;&#1077;&#1078;&#1076;&#1099;-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836613"/>
            <a:ext cx="1871662" cy="1871662"/>
          </a:xfrm>
        </p:spPr>
      </p:pic>
      <p:pic>
        <p:nvPicPr>
          <p:cNvPr id="9218" name="Picture 5" descr="%D0%B3%D0%B5%D1%80%D0%B1%20%D0%BF%D0%BE%D0%BB%D0%BD%D1%8B%D0%B9%20%D0%BC%D0%BD%D0%BE%D0%B3%D0%BE%D1%86%D0%B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437063"/>
            <a:ext cx="201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File:Flag of Tyumen Oblast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437063"/>
            <a:ext cx="1728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7"/>
          <p:cNvSpPr>
            <a:spLocks noChangeArrowheads="1"/>
          </p:cNvSpPr>
          <p:nvPr/>
        </p:nvSpPr>
        <p:spPr bwMode="auto">
          <a:xfrm>
            <a:off x="2124075" y="2636838"/>
            <a:ext cx="1800225" cy="18002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/>
              <a:t>75</a:t>
            </a:r>
            <a:endParaRPr lang="ru-RU" sz="8000" b="1" dirty="0"/>
          </a:p>
        </p:txBody>
      </p:sp>
      <p:pic>
        <p:nvPicPr>
          <p:cNvPr id="9222" name="Picture 5" descr="Тюменская област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836613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2636838"/>
            <a:ext cx="2087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5"/>
          <p:cNvSpPr>
            <a:spLocks noChangeArrowheads="1"/>
          </p:cNvSpPr>
          <p:nvPr/>
        </p:nvSpPr>
        <p:spPr bwMode="auto">
          <a:xfrm>
            <a:off x="4211638" y="3284538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Родной край</a:t>
            </a:r>
          </a:p>
        </p:txBody>
      </p:sp>
      <p:pic>
        <p:nvPicPr>
          <p:cNvPr id="9225" name="Picture 47" descr="Тобольс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836613"/>
            <a:ext cx="2087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8" descr="Ялуторовс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4437063"/>
            <a:ext cx="2087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Box 6"/>
          <p:cNvSpPr>
            <a:spLocks noGrp="1" noChangeArrowheads="1"/>
          </p:cNvSpPr>
          <p:nvPr>
            <p:ph type="title" idx="4294967295"/>
          </p:nvPr>
        </p:nvSpPr>
        <p:spPr>
          <a:xfrm>
            <a:off x="6084888" y="404813"/>
            <a:ext cx="2674937" cy="114300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latin typeface="Calibri" pitchFamily="34" charset="0"/>
              </a:rPr>
              <a:t>Кроссенс</a:t>
            </a:r>
          </a:p>
        </p:txBody>
      </p:sp>
      <p:sp>
        <p:nvSpPr>
          <p:cNvPr id="9228" name="TextBox 20"/>
          <p:cNvSpPr txBox="1">
            <a:spLocks noChangeArrowheads="1"/>
          </p:cNvSpPr>
          <p:nvPr/>
        </p:nvSpPr>
        <p:spPr bwMode="auto">
          <a:xfrm>
            <a:off x="6011863" y="1700213"/>
            <a:ext cx="30003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Слово «кроссенс» означает «пересечение смыслов» по аналогии со словом «кроссворд», которое означает «пересечение слов»</a:t>
            </a: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Кроссенс представляет собой таблицу из 9 картинок на самые разные темы. Необходимо найти ассоциативную связь между картинками.</a:t>
            </a:r>
          </a:p>
        </p:txBody>
      </p:sp>
      <p:pic>
        <p:nvPicPr>
          <p:cNvPr id="136196" name="Песни о Тюмени - область надежды-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23850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2708275"/>
            <a:ext cx="1916883" cy="165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833" fill="hold"/>
                                        <p:tgtEl>
                                          <p:spTgt spid="136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endParaRPr lang="ru-RU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0882" name="Rectangle 6"/>
          <p:cNvSpPr>
            <a:spLocks noGrp="1"/>
          </p:cNvSpPr>
          <p:nvPr>
            <p:ph sz="half" idx="4294967295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endParaRPr lang="ru-RU" sz="2200" smtClean="0">
              <a:latin typeface="Constantia" pitchFamily="18" charset="0"/>
            </a:endParaRPr>
          </a:p>
        </p:txBody>
      </p:sp>
      <p:pic>
        <p:nvPicPr>
          <p:cNvPr id="250883" name="Picture 10" descr="Фото Ялуторовский острог. Россия, Тюменская область, Ялуторовск, Р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89138"/>
            <a:ext cx="40322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4" name="Picture 7" descr="Музей изобразительных искусст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89138"/>
            <a:ext cx="4038600" cy="431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pic>
        <p:nvPicPr>
          <p:cNvPr id="329731" name="Picture 5" descr="Copy%20of%20%D0%BF%D1%80%D0%B8%D1%80%D0%BE%D0%B4%D0%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41036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2" name="foto_3" descr="http://trop-nikul.zao.mos.ru/bitrix/templates/test_templates/images/gif/foto6.gif"/>
          <p:cNvPicPr>
            <a:picLocks noGrp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916113"/>
            <a:ext cx="4038600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600" b="1" smtClean="0">
                <a:solidFill>
                  <a:schemeClr val="tx1"/>
                </a:solidFill>
                <a:latin typeface="Calibri" pitchFamily="34" charset="0"/>
              </a:rPr>
              <a:t>Моя Родина -Тюменская область</a:t>
            </a:r>
          </a:p>
        </p:txBody>
      </p:sp>
      <p:pic>
        <p:nvPicPr>
          <p:cNvPr id="10242" name="Picture 5" descr="File:Map of Russia - Tyumen Oblast, Yamalo-Nenets and Khanty-Mansi Autonomous Okrugs (2008-03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4679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Подробная карта Тюменской области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844675"/>
            <a:ext cx="4284662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sp>
        <p:nvSpPr>
          <p:cNvPr id="2416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Constantia" pitchFamily="18" charset="0"/>
            </a:endParaRPr>
          </a:p>
        </p:txBody>
      </p:sp>
      <p:pic>
        <p:nvPicPr>
          <p:cNvPr id="241667" name="Picture 5" descr="Подробная карта Тюмен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8" name="AutoShape 5"/>
          <p:cNvSpPr>
            <a:spLocks noChangeArrowheads="1"/>
          </p:cNvSpPr>
          <p:nvPr/>
        </p:nvSpPr>
        <p:spPr bwMode="auto">
          <a:xfrm>
            <a:off x="611188" y="3500438"/>
            <a:ext cx="288925" cy="287337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69" name="AutoShape 6"/>
          <p:cNvSpPr>
            <a:spLocks noChangeArrowheads="1"/>
          </p:cNvSpPr>
          <p:nvPr/>
        </p:nvSpPr>
        <p:spPr bwMode="auto">
          <a:xfrm>
            <a:off x="4067175" y="6237288"/>
            <a:ext cx="288925" cy="287337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0" name="AutoShape 7"/>
          <p:cNvSpPr>
            <a:spLocks noChangeArrowheads="1"/>
          </p:cNvSpPr>
          <p:nvPr/>
        </p:nvSpPr>
        <p:spPr bwMode="auto">
          <a:xfrm>
            <a:off x="8855075" y="1196975"/>
            <a:ext cx="288925" cy="287338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1" name="AutoShape 8"/>
          <p:cNvSpPr>
            <a:spLocks noChangeArrowheads="1"/>
          </p:cNvSpPr>
          <p:nvPr/>
        </p:nvSpPr>
        <p:spPr bwMode="auto">
          <a:xfrm>
            <a:off x="755650" y="0"/>
            <a:ext cx="288925" cy="287338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2" name="AutoShape 9"/>
          <p:cNvSpPr>
            <a:spLocks noChangeArrowheads="1"/>
          </p:cNvSpPr>
          <p:nvPr/>
        </p:nvSpPr>
        <p:spPr bwMode="auto">
          <a:xfrm>
            <a:off x="250825" y="4005263"/>
            <a:ext cx="288925" cy="287337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3" name="AutoShape 10"/>
          <p:cNvSpPr>
            <a:spLocks noChangeArrowheads="1"/>
          </p:cNvSpPr>
          <p:nvPr/>
        </p:nvSpPr>
        <p:spPr bwMode="auto">
          <a:xfrm>
            <a:off x="1476375" y="4508500"/>
            <a:ext cx="288925" cy="287338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4" name="AutoShape 11"/>
          <p:cNvSpPr>
            <a:spLocks noChangeArrowheads="1"/>
          </p:cNvSpPr>
          <p:nvPr/>
        </p:nvSpPr>
        <p:spPr bwMode="auto">
          <a:xfrm>
            <a:off x="3348038" y="4868863"/>
            <a:ext cx="288925" cy="287337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5" name="AutoShape 12"/>
          <p:cNvSpPr>
            <a:spLocks noChangeArrowheads="1"/>
          </p:cNvSpPr>
          <p:nvPr/>
        </p:nvSpPr>
        <p:spPr bwMode="auto">
          <a:xfrm>
            <a:off x="3851275" y="4652963"/>
            <a:ext cx="288925" cy="287337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6" name="AutoShape 13"/>
          <p:cNvSpPr>
            <a:spLocks noChangeArrowheads="1"/>
          </p:cNvSpPr>
          <p:nvPr/>
        </p:nvSpPr>
        <p:spPr bwMode="auto">
          <a:xfrm>
            <a:off x="395288" y="4581525"/>
            <a:ext cx="288925" cy="287338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1677" name="Line 14"/>
          <p:cNvSpPr>
            <a:spLocks noChangeShapeType="1"/>
          </p:cNvSpPr>
          <p:nvPr/>
        </p:nvSpPr>
        <p:spPr bwMode="auto">
          <a:xfrm flipV="1">
            <a:off x="971550" y="2708275"/>
            <a:ext cx="1655763" cy="24495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1678" name="Line 15"/>
          <p:cNvSpPr>
            <a:spLocks noChangeShapeType="1"/>
          </p:cNvSpPr>
          <p:nvPr/>
        </p:nvSpPr>
        <p:spPr bwMode="auto">
          <a:xfrm flipH="1" flipV="1">
            <a:off x="323850" y="3357563"/>
            <a:ext cx="287338" cy="1428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1679" name="Line 16"/>
          <p:cNvSpPr>
            <a:spLocks noChangeShapeType="1"/>
          </p:cNvSpPr>
          <p:nvPr/>
        </p:nvSpPr>
        <p:spPr bwMode="auto">
          <a:xfrm flipV="1">
            <a:off x="4859338" y="3789363"/>
            <a:ext cx="288925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1680" name="Line 17"/>
          <p:cNvSpPr>
            <a:spLocks noChangeShapeType="1"/>
          </p:cNvSpPr>
          <p:nvPr/>
        </p:nvSpPr>
        <p:spPr bwMode="auto">
          <a:xfrm flipH="1" flipV="1">
            <a:off x="6588125" y="3141663"/>
            <a:ext cx="1944688" cy="10080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1681" name="Line 18"/>
          <p:cNvSpPr>
            <a:spLocks noChangeShapeType="1"/>
          </p:cNvSpPr>
          <p:nvPr/>
        </p:nvSpPr>
        <p:spPr bwMode="auto">
          <a:xfrm flipV="1">
            <a:off x="3132138" y="692150"/>
            <a:ext cx="792162" cy="16557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1682" name="AutoShape 13"/>
          <p:cNvSpPr>
            <a:spLocks noChangeArrowheads="1"/>
          </p:cNvSpPr>
          <p:nvPr/>
        </p:nvSpPr>
        <p:spPr bwMode="auto">
          <a:xfrm>
            <a:off x="2051050" y="2133600"/>
            <a:ext cx="288925" cy="287338"/>
          </a:xfrm>
          <a:prstGeom prst="flowChartConnector">
            <a:avLst/>
          </a:prstGeom>
          <a:solidFill>
            <a:srgbClr val="D11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45762" name="Рисунок 1" descr="http://tyumen.sutochno.ru/files/misc/images/tyumen/marsh/kult/muzei_zapovednik_ozero_andreevsko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60638"/>
            <a:ext cx="4038600" cy="3136900"/>
          </a:xfrm>
        </p:spPr>
      </p:pic>
      <p:pic>
        <p:nvPicPr>
          <p:cNvPr id="245763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565400"/>
            <a:ext cx="3529013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4678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4675"/>
            <a:ext cx="4038600" cy="4464050"/>
          </a:xfrm>
        </p:spPr>
      </p:pic>
      <p:pic>
        <p:nvPicPr>
          <p:cNvPr id="246787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21263" y="1844675"/>
            <a:ext cx="3654425" cy="447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47810" name="Picture 7" descr="Ялуторовск- город Декабристо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205038"/>
            <a:ext cx="3600450" cy="3671887"/>
          </a:xfrm>
        </p:spPr>
      </p:pic>
      <p:pic>
        <p:nvPicPr>
          <p:cNvPr id="247811" name="Picture 8" descr="Ермак: бренд и символ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205038"/>
            <a:ext cx="3455987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48834" name="Picture 7" descr="Театр кукол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9500"/>
            <a:ext cx="4038600" cy="3887788"/>
          </a:xfrm>
        </p:spPr>
      </p:pic>
      <p:pic>
        <p:nvPicPr>
          <p:cNvPr id="248835" name="Picture 8" descr="MkCJXSRDJ_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0" y="2420938"/>
            <a:ext cx="3810000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49858" name="Picture 7" descr="Свято-Троицкий монастыр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14613"/>
            <a:ext cx="4038600" cy="3028950"/>
          </a:xfrm>
        </p:spPr>
      </p:pic>
      <p:pic>
        <p:nvPicPr>
          <p:cNvPr id="249859" name="Picture 8" descr="Краеведческий музей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14613"/>
            <a:ext cx="4038600" cy="3028950"/>
          </a:xfrm>
        </p:spPr>
      </p:pic>
      <p:pic>
        <p:nvPicPr>
          <p:cNvPr id="5" name="Picture 8" descr="Краеведческий муз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303" y="261461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2885</TotalTime>
  <Words>50</Words>
  <Application>Microsoft Office PowerPoint</Application>
  <PresentationFormat>Экран (4:3)</PresentationFormat>
  <Paragraphs>7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Поток</vt:lpstr>
      <vt:lpstr>Кроссенс</vt:lpstr>
      <vt:lpstr>Презентация PowerPoint</vt:lpstr>
      <vt:lpstr>Моя Родина -Тюменская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Ученическая конференция на тему </dc:title>
  <cp:lastModifiedBy>Учитель</cp:lastModifiedBy>
  <cp:revision>61</cp:revision>
  <dcterms:modified xsi:type="dcterms:W3CDTF">2019-03-18T09:53:39Z</dcterms:modified>
</cp:coreProperties>
</file>