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8" d="100"/>
          <a:sy n="78" d="100"/>
        </p:scale>
        <p:origin x="84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altLang="zh-CN" smtClean="0"/>
              <a:t>Образец подзаголовка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47C9D-6EA4-4F14-B262-345F354F601D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92352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DC244-9C40-4588-80EA-F61EA3C1240B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60815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2C1DC-1C75-4254-BDB9-52FFF0EB9025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373920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9BC84-8DBB-4C0A-B8EF-41BC171E76F1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25860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89221-CD2A-490A-9B88-383B2C0E671D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85464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BA736-EBB9-4111-83C7-B93FDF0E4194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45593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A2DC2-9E20-4684-A71D-A5B4E48B2E33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632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09755-9021-4C3D-A028-2AFFD566C750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05831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AF77B-9417-4633-A9BC-7D489C92D800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01566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5508F-622A-479F-834D-E3CE77C04786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16168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F2E3E-6416-46D0-AAFB-1B6E69648839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567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DFA56D-E955-4EAD-8A39-1D2C9C4AD1EA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Программа 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                                                    организации летнего отдыха 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                                                       «Острова путешествий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/>
              <a:t> </a:t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67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16632"/>
            <a:ext cx="8568952" cy="6552728"/>
          </a:xfrm>
        </p:spPr>
        <p:txBody>
          <a:bodyPr/>
          <a:lstStyle/>
          <a:p>
            <a:r>
              <a:rPr lang="ru-RU" sz="3600" u="sng" dirty="0"/>
              <a:t>Участниками</a:t>
            </a:r>
            <a:r>
              <a:rPr lang="ru-RU" sz="3600" b="1" dirty="0"/>
              <a:t> </a:t>
            </a:r>
            <a:r>
              <a:rPr lang="ru-RU" sz="3600" dirty="0"/>
              <a:t>реализации программы являются учащиеся МАОУ </a:t>
            </a:r>
            <a:r>
              <a:rPr lang="ru-RU" sz="3600" dirty="0" err="1"/>
              <a:t>Петелинская</a:t>
            </a:r>
            <a:r>
              <a:rPr lang="ru-RU" sz="3600" dirty="0"/>
              <a:t> СОШ в возрасте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от </a:t>
            </a:r>
            <a:r>
              <a:rPr lang="ru-RU" sz="3600" dirty="0"/>
              <a:t>6,6 до </a:t>
            </a:r>
            <a:r>
              <a:rPr lang="ru-RU" sz="3600" dirty="0" smtClean="0"/>
              <a:t>17 лет.</a:t>
            </a:r>
            <a:br>
              <a:rPr lang="ru-RU" sz="3600" dirty="0" smtClean="0"/>
            </a:br>
            <a:r>
              <a:rPr lang="ru-RU" sz="3200" b="1" u="sng" dirty="0" smtClean="0"/>
              <a:t>Сроки реализации программы: </a:t>
            </a:r>
            <a:r>
              <a:rPr lang="ru-RU" sz="3200" b="1" u="sng" dirty="0" smtClean="0"/>
              <a:t/>
            </a:r>
            <a:br>
              <a:rPr lang="ru-RU" sz="3200" b="1" u="sng" dirty="0" smtClean="0"/>
            </a:br>
            <a:r>
              <a:rPr lang="ru-RU" sz="3200" b="1" u="sng" dirty="0" smtClean="0"/>
              <a:t/>
            </a:r>
            <a:br>
              <a:rPr lang="ru-RU" sz="3200" b="1" u="sng" dirty="0" smtClean="0"/>
            </a:br>
            <a:r>
              <a:rPr lang="ru-RU" sz="2800" dirty="0" smtClean="0"/>
              <a:t>1 смена :</a:t>
            </a:r>
            <a:r>
              <a:rPr lang="ru-RU" sz="2800" dirty="0" smtClean="0"/>
              <a:t>06.07-19.07.2020 </a:t>
            </a:r>
            <a:r>
              <a:rPr lang="ru-RU" sz="2800" dirty="0"/>
              <a:t>(14 календарных дней)</a:t>
            </a:r>
            <a:br>
              <a:rPr lang="ru-RU" sz="2800" dirty="0"/>
            </a:br>
            <a:r>
              <a:rPr lang="ru-RU" sz="2800" dirty="0" smtClean="0"/>
              <a:t>2 смена :22.07-04.08.2020 </a:t>
            </a:r>
            <a:r>
              <a:rPr lang="ru-RU" sz="2800" dirty="0"/>
              <a:t>(14 календарных дней)</a:t>
            </a:r>
            <a:br>
              <a:rPr lang="ru-RU" sz="2800" dirty="0"/>
            </a:br>
            <a:r>
              <a:rPr lang="ru-RU" sz="2800" dirty="0" smtClean="0"/>
              <a:t>3 смена:10.08- </a:t>
            </a:r>
            <a:r>
              <a:rPr lang="ru-RU" sz="2800" dirty="0"/>
              <a:t>21.08.2020 (14 календарных дней)</a:t>
            </a:r>
            <a:br>
              <a:rPr lang="ru-RU" sz="2800" dirty="0"/>
            </a:br>
            <a:r>
              <a:rPr lang="ru-RU" sz="2800" u="sng" dirty="0" smtClean="0"/>
              <a:t/>
            </a:r>
            <a:br>
              <a:rPr lang="ru-RU" sz="2800" u="sng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zh-CN" altLang="zh-C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60648"/>
            <a:ext cx="8712968" cy="5112569"/>
          </a:xfrm>
        </p:spPr>
        <p:txBody>
          <a:bodyPr/>
          <a:lstStyle/>
          <a:p>
            <a:pPr algn="ctr"/>
            <a:r>
              <a:rPr lang="ru-RU" dirty="0"/>
              <a:t>Данная программа по своей направленности является комплексной, т. е. объединяет различные направления оздоровления, отдыха и занятости детей и подростков в период летних каникул в условиях летнего оздоровительного лагеря с дневным пребыванием, а именно - социальное, патриотическое, эколого-краеведческое, художественно-эстетическое, спортивно-оздоровительное и </a:t>
            </a:r>
            <a:r>
              <a:rPr lang="ru-RU" dirty="0" smtClean="0"/>
              <a:t>духовно-нравственное.</a:t>
            </a:r>
            <a:endParaRPr lang="zh-CN" altLang="zh-C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2924944"/>
            <a:ext cx="8496944" cy="4320480"/>
          </a:xfrm>
        </p:spPr>
        <p:txBody>
          <a:bodyPr/>
          <a:lstStyle/>
          <a:p>
            <a:pPr algn="ctr"/>
            <a:endParaRPr lang="ru-RU" sz="3200" dirty="0" smtClean="0"/>
          </a:p>
          <a:p>
            <a:pPr algn="ctr"/>
            <a:endParaRPr lang="ru-RU" sz="3200" dirty="0"/>
          </a:p>
          <a:p>
            <a:pPr algn="ctr"/>
            <a:endParaRPr lang="ru-RU" sz="3200" dirty="0" smtClean="0"/>
          </a:p>
          <a:p>
            <a:pPr algn="ctr"/>
            <a:r>
              <a:rPr lang="ru-RU" sz="3200" dirty="0" smtClean="0"/>
              <a:t>Достижению </a:t>
            </a:r>
            <a:r>
              <a:rPr lang="ru-RU" sz="3200" dirty="0"/>
              <a:t>ожидаемых результатов способствует также включение детей в </a:t>
            </a:r>
            <a:r>
              <a:rPr lang="ru-RU" sz="3200" b="1" dirty="0"/>
              <a:t>систему дополнительного образования через кружки:</a:t>
            </a:r>
            <a:r>
              <a:rPr lang="ru-RU" sz="3200" dirty="0"/>
              <a:t> «Игры народов », «</a:t>
            </a:r>
            <a:r>
              <a:rPr lang="ru-RU" sz="3200" dirty="0" err="1"/>
              <a:t>Самоделкин</a:t>
            </a:r>
            <a:r>
              <a:rPr lang="ru-RU" sz="3200" dirty="0"/>
              <a:t>», танцевальная студия «Ритм», «Бродячие актеры</a:t>
            </a:r>
            <a:r>
              <a:rPr lang="ru-RU" sz="3200" dirty="0" smtClean="0"/>
              <a:t>».</a:t>
            </a:r>
            <a:r>
              <a:rPr lang="ru-RU" sz="3200" b="1" dirty="0"/>
              <a:t> Профильные отряды:  </a:t>
            </a:r>
            <a:endParaRPr lang="ru-RU" sz="3200" dirty="0"/>
          </a:p>
          <a:p>
            <a:pPr algn="ctr"/>
            <a:r>
              <a:rPr lang="ru-RU" sz="3200" dirty="0"/>
              <a:t>-«</a:t>
            </a:r>
            <a:r>
              <a:rPr lang="ru-RU" sz="3200" dirty="0" err="1"/>
              <a:t>Петелинские</a:t>
            </a:r>
            <a:r>
              <a:rPr lang="ru-RU" sz="3200" dirty="0"/>
              <a:t> </a:t>
            </a:r>
            <a:r>
              <a:rPr lang="ru-RU" sz="3200" dirty="0" err="1"/>
              <a:t>совушки</a:t>
            </a:r>
            <a:r>
              <a:rPr lang="ru-RU" sz="3200" dirty="0"/>
              <a:t>» (эколого-краеведческий профиль) отв. </a:t>
            </a:r>
            <a:r>
              <a:rPr lang="ru-RU" sz="3200" dirty="0" err="1"/>
              <a:t>Киприна</a:t>
            </a:r>
            <a:r>
              <a:rPr lang="ru-RU" sz="3200" dirty="0"/>
              <a:t> О.В.</a:t>
            </a:r>
          </a:p>
          <a:p>
            <a:pPr algn="ctr"/>
            <a:r>
              <a:rPr lang="ru-RU" sz="3200" dirty="0"/>
              <a:t>- «Салют Победы» (патриотический профиль) отв. </a:t>
            </a:r>
            <a:r>
              <a:rPr lang="ru-RU" sz="3200" dirty="0" err="1"/>
              <a:t>Фильберт</a:t>
            </a:r>
            <a:r>
              <a:rPr lang="ru-RU" sz="3200" dirty="0"/>
              <a:t> И.А.</a:t>
            </a:r>
          </a:p>
          <a:p>
            <a:pPr algn="ctr"/>
            <a:endParaRPr lang="ru-RU" sz="32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46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2898551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</a:rPr>
              <a:t>Легенда</a:t>
            </a:r>
            <a:endParaRPr lang="ru-RU" sz="22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      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Ребята к нам в школу пришло письмо от путешественника от самого Николая Николаевича Миклухо-Маклая.  Во время путешествия его корабль потерпел кораблекрушение и на всех составленных картах, найденных островов стерлись названия. И он просит смелых, отважных и активных ребят из </a:t>
            </a:r>
            <a:r>
              <a:rPr lang="ru-RU" sz="2200" dirty="0" err="1">
                <a:solidFill>
                  <a:schemeClr val="accent2">
                    <a:lumMod val="50000"/>
                  </a:schemeClr>
                </a:solidFill>
              </a:rPr>
              <a:t>с.Петелино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 помочь ему восстановить названия островов, установить на нём свой символический значок и кратко описать этот остров. Во время путешествия вы не только побываете на разных островах, у разных народов, встретитесь с ними, но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за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10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дней на катере «Детство» можете столкнуться с различными непредвиденными неожиданностями. А если вы к ним готовы и вы смелы и отважны- тогда нам в путь!  </a:t>
            </a:r>
          </a:p>
        </p:txBody>
      </p:sp>
    </p:spTree>
    <p:extLst>
      <p:ext uri="{BB962C8B-B14F-4D97-AF65-F5344CB8AC3E}">
        <p14:creationId xmlns:p14="http://schemas.microsoft.com/office/powerpoint/2010/main" val="2047070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60649"/>
            <a:ext cx="7772400" cy="936103"/>
          </a:xfrm>
        </p:spPr>
        <p:txBody>
          <a:bodyPr/>
          <a:lstStyle/>
          <a:p>
            <a:pPr algn="ctr"/>
            <a:r>
              <a:rPr lang="ru-RU" b="1" dirty="0"/>
              <a:t> </a:t>
            </a:r>
            <a:r>
              <a:rPr lang="ru-RU" b="1" dirty="0">
                <a:solidFill>
                  <a:srgbClr val="FF0000"/>
                </a:solidFill>
              </a:rPr>
              <a:t>Режим дня:</a:t>
            </a:r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         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ru-RU" b="1" dirty="0">
                <a:solidFill>
                  <a:srgbClr val="FF0000"/>
                </a:solidFill>
              </a:rPr>
              <a:t>(в соответствии с </a:t>
            </a:r>
            <a:r>
              <a:rPr lang="ru-RU" b="1" dirty="0" err="1">
                <a:solidFill>
                  <a:srgbClr val="FF0000"/>
                </a:solidFill>
              </a:rPr>
              <a:t>СанПином</a:t>
            </a:r>
            <a:r>
              <a:rPr lang="ru-RU" b="1" dirty="0">
                <a:solidFill>
                  <a:srgbClr val="FF0000"/>
                </a:solidFill>
              </a:rPr>
              <a:t> 2.4.4.2599-10)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273717"/>
              </p:ext>
            </p:extLst>
          </p:nvPr>
        </p:nvGraphicFramePr>
        <p:xfrm>
          <a:off x="1263650" y="1344613"/>
          <a:ext cx="7073900" cy="544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Документ" r:id="rId3" imgW="5955300" imgH="4594304" progId="Word.Document.12">
                  <p:embed/>
                </p:oleObj>
              </mc:Choice>
              <mc:Fallback>
                <p:oleObj name="Документ" r:id="rId3" imgW="5955300" imgH="459430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3650" y="1344613"/>
                        <a:ext cx="7073900" cy="5446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1512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Стоимость одной путёвки </a:t>
            </a:r>
            <a:r>
              <a:rPr lang="ru-RU" smtClean="0"/>
              <a:t>932</a:t>
            </a:r>
            <a:r>
              <a:rPr lang="ru-RU" smtClean="0"/>
              <a:t> рубля.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Успевайте путевки приобрести,</a:t>
            </a:r>
            <a:br>
              <a:rPr lang="ru-RU" dirty="0" smtClean="0"/>
            </a:br>
            <a:r>
              <a:rPr lang="ru-RU" dirty="0" smtClean="0"/>
              <a:t>И весело лето провести!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207366"/>
      </p:ext>
    </p:extLst>
  </p:cSld>
  <p:clrMapOvr>
    <a:masterClrMapping/>
  </p:clrMapOvr>
</p:sld>
</file>

<file path=ppt/theme/theme1.xml><?xml version="1.0" encoding="utf-8"?>
<a:theme xmlns:a="http://schemas.openxmlformats.org/drawingml/2006/main" name="5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Presentation5</Template>
  <TotalTime>34</TotalTime>
  <Pages>0</Pages>
  <Words>249</Words>
  <Characters>0</Characters>
  <Application>Microsoft Office PowerPoint</Application>
  <DocSecurity>0</DocSecurity>
  <PresentationFormat>Экран (4:3)</PresentationFormat>
  <Lines>0</Lines>
  <Paragraphs>14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宋体</vt:lpstr>
      <vt:lpstr>Arial</vt:lpstr>
      <vt:lpstr>5</vt:lpstr>
      <vt:lpstr>Документ Microsoft Word</vt:lpstr>
      <vt:lpstr>    Программа                                                      организации летнего отдыха                                                          «Острова путешествий»    </vt:lpstr>
      <vt:lpstr>Участниками реализации программы являются учащиеся МАОУ Петелинская СОШ в возрасте  от 6,6 до 17 лет. Сроки реализации программы:   1 смена :06.07-19.07.2020 (14 календарных дней) 2 смена :22.07-04.08.2020 (14 календарных дней) 3 смена:10.08- 21.08.2020 (14 календарных дней)   </vt:lpstr>
      <vt:lpstr>Презентация PowerPoint</vt:lpstr>
      <vt:lpstr>Презентация PowerPoint</vt:lpstr>
      <vt:lpstr>Презентация PowerPoint</vt:lpstr>
      <vt:lpstr>Презентация PowerPoint</vt:lpstr>
      <vt:lpstr> Стоимость одной путёвки 932 рубля. Успевайте путевки приобрести, И весело лето провести! 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                                                     организации летнего отдыха                                                          «Острова путешествий»</dc:title>
  <dc:subject>Summer</dc:subject>
  <dc:creator>User</dc:creator>
  <cp:keywords>free, PowerPoint template, download, PPT template, PowerPoint templates, slideshow template, POT, POTX, Power Point template, slide show template, festival, Summer, Summer PowerPoint template</cp:keywords>
  <dc:description>Made by Moyea Software. To find more free PowerPoint templates, please visit http://www.dvd-ppt-slideshow.com/powerpoint-knowledge/powerpoint-templates.html</dc:description>
  <cp:lastModifiedBy>Директор</cp:lastModifiedBy>
  <cp:revision>6</cp:revision>
  <cp:lastPrinted>1899-12-30T00:00:00Z</cp:lastPrinted>
  <dcterms:created xsi:type="dcterms:W3CDTF">2020-03-16T02:59:15Z</dcterms:created>
  <dcterms:modified xsi:type="dcterms:W3CDTF">2020-06-30T08:11:20Z</dcterms:modified>
  <cp:category>PowerPoint template, Summer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2052-8.1.0.2998</vt:lpwstr>
  </property>
</Properties>
</file>