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7"/>
  </p:handoutMasterIdLst>
  <p:sldIdLst>
    <p:sldId id="257" r:id="rId5"/>
    <p:sldId id="275" r:id="rId6"/>
    <p:sldId id="274" r:id="rId7"/>
    <p:sldId id="258" r:id="rId8"/>
    <p:sldId id="261" r:id="rId9"/>
    <p:sldId id="266" r:id="rId10"/>
    <p:sldId id="265" r:id="rId11"/>
    <p:sldId id="259" r:id="rId12"/>
    <p:sldId id="263" r:id="rId13"/>
    <p:sldId id="269" r:id="rId14"/>
    <p:sldId id="260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21E"/>
    <a:srgbClr val="DEA900"/>
    <a:srgbClr val="2581D5"/>
    <a:srgbClr val="0091C4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1.jpe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12" Type="http://schemas.openxmlformats.org/officeDocument/2006/relationships/image" Target="../media/image40.png"/><Relationship Id="rId2" Type="http://schemas.openxmlformats.org/officeDocument/2006/relationships/audio" Target="../media/media1.wav"/><Relationship Id="rId16" Type="http://schemas.openxmlformats.org/officeDocument/2006/relationships/image" Target="../media/image44.jpeg"/><Relationship Id="rId1" Type="http://schemas.microsoft.com/office/2007/relationships/media" Target="../media/media1.wav"/><Relationship Id="rId6" Type="http://schemas.openxmlformats.org/officeDocument/2006/relationships/image" Target="../media/image37.png"/><Relationship Id="rId11" Type="http://schemas.openxmlformats.org/officeDocument/2006/relationships/image" Target="../media/image39.jpe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4" Type="http://schemas.openxmlformats.org/officeDocument/2006/relationships/audio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4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13" Type="http://schemas.openxmlformats.org/officeDocument/2006/relationships/image" Target="../media/image111.jpeg"/><Relationship Id="rId18" Type="http://schemas.openxmlformats.org/officeDocument/2006/relationships/image" Target="../media/image4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10.jpeg"/><Relationship Id="rId17" Type="http://schemas.openxmlformats.org/officeDocument/2006/relationships/image" Target="../media/image115.jpeg"/><Relationship Id="rId2" Type="http://schemas.openxmlformats.org/officeDocument/2006/relationships/audio" Target="../media/media14.wav"/><Relationship Id="rId16" Type="http://schemas.openxmlformats.org/officeDocument/2006/relationships/image" Target="../media/image114.jpeg"/><Relationship Id="rId1" Type="http://schemas.microsoft.com/office/2007/relationships/media" Target="../media/media14.wav"/><Relationship Id="rId6" Type="http://schemas.openxmlformats.org/officeDocument/2006/relationships/image" Target="../media/image4.png"/><Relationship Id="rId11" Type="http://schemas.openxmlformats.org/officeDocument/2006/relationships/image" Target="../media/image109.jpeg"/><Relationship Id="rId5" Type="http://schemas.openxmlformats.org/officeDocument/2006/relationships/image" Target="../media/image8.png"/><Relationship Id="rId15" Type="http://schemas.openxmlformats.org/officeDocument/2006/relationships/image" Target="../media/image113.jpeg"/><Relationship Id="rId10" Type="http://schemas.openxmlformats.org/officeDocument/2006/relationships/image" Target="../media/image108.jpeg"/><Relationship Id="rId4" Type="http://schemas.openxmlformats.org/officeDocument/2006/relationships/image" Target="../media/image37.png"/><Relationship Id="rId9" Type="http://schemas.openxmlformats.org/officeDocument/2006/relationships/image" Target="../media/image107.jpeg"/><Relationship Id="rId14" Type="http://schemas.openxmlformats.org/officeDocument/2006/relationships/image" Target="../media/image1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2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19.jpe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4.png"/><Relationship Id="rId11" Type="http://schemas.openxmlformats.org/officeDocument/2006/relationships/image" Target="../media/image118.jpeg"/><Relationship Id="rId5" Type="http://schemas.openxmlformats.org/officeDocument/2006/relationships/image" Target="../media/image8.png"/><Relationship Id="rId10" Type="http://schemas.openxmlformats.org/officeDocument/2006/relationships/image" Target="../media/image117.jpeg"/><Relationship Id="rId4" Type="http://schemas.openxmlformats.org/officeDocument/2006/relationships/image" Target="../media/image37.png"/><Relationship Id="rId9" Type="http://schemas.openxmlformats.org/officeDocument/2006/relationships/image" Target="../media/image116.jpeg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18" Type="http://schemas.openxmlformats.org/officeDocument/2006/relationships/image" Target="../media/image55.jpeg"/><Relationship Id="rId3" Type="http://schemas.microsoft.com/office/2007/relationships/media" Target="../media/media4.wav"/><Relationship Id="rId7" Type="http://schemas.openxmlformats.org/officeDocument/2006/relationships/image" Target="../media/image39.jpeg"/><Relationship Id="rId12" Type="http://schemas.openxmlformats.org/officeDocument/2006/relationships/image" Target="../media/image50.png"/><Relationship Id="rId17" Type="http://schemas.openxmlformats.org/officeDocument/2006/relationships/image" Target="../media/image54.jpeg"/><Relationship Id="rId2" Type="http://schemas.openxmlformats.org/officeDocument/2006/relationships/audio" Target="../media/media3.wav"/><Relationship Id="rId16" Type="http://schemas.openxmlformats.org/officeDocument/2006/relationships/image" Target="../media/image40.png"/><Relationship Id="rId1" Type="http://schemas.microsoft.com/office/2007/relationships/media" Target="../media/media3.wav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audio" Target="../media/media4.wav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" Type="http://schemas.openxmlformats.org/officeDocument/2006/relationships/audio" Target="../media/media5.wav"/><Relationship Id="rId16" Type="http://schemas.openxmlformats.org/officeDocument/2006/relationships/image" Target="../media/image63.jpeg"/><Relationship Id="rId1" Type="http://schemas.microsoft.com/office/2007/relationships/media" Target="../media/media5.wav"/><Relationship Id="rId6" Type="http://schemas.openxmlformats.org/officeDocument/2006/relationships/image" Target="../media/image8.png"/><Relationship Id="rId11" Type="http://schemas.openxmlformats.org/officeDocument/2006/relationships/image" Target="../media/image58.jpeg"/><Relationship Id="rId5" Type="http://schemas.openxmlformats.org/officeDocument/2006/relationships/image" Target="../media/image37.pn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40.png"/><Relationship Id="rId1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7.jpeg"/><Relationship Id="rId18" Type="http://schemas.openxmlformats.org/officeDocument/2006/relationships/image" Target="../media/image71.jpeg"/><Relationship Id="rId3" Type="http://schemas.microsoft.com/office/2007/relationships/media" Target="../media/media7.wav"/><Relationship Id="rId7" Type="http://schemas.openxmlformats.org/officeDocument/2006/relationships/image" Target="../media/image37.png"/><Relationship Id="rId12" Type="http://schemas.openxmlformats.org/officeDocument/2006/relationships/image" Target="../media/image39.jpeg"/><Relationship Id="rId17" Type="http://schemas.openxmlformats.org/officeDocument/2006/relationships/image" Target="../media/image70.jpeg"/><Relationship Id="rId2" Type="http://schemas.openxmlformats.org/officeDocument/2006/relationships/audio" Target="../media/media6.wav"/><Relationship Id="rId16" Type="http://schemas.openxmlformats.org/officeDocument/2006/relationships/image" Target="../media/image69.jpeg"/><Relationship Id="rId1" Type="http://schemas.microsoft.com/office/2007/relationships/media" Target="../media/media6.wav"/><Relationship Id="rId6" Type="http://schemas.openxmlformats.org/officeDocument/2006/relationships/image" Target="../media/image45.jpeg"/><Relationship Id="rId11" Type="http://schemas.openxmlformats.org/officeDocument/2006/relationships/image" Target="../media/image66.jpe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8.jpeg"/><Relationship Id="rId10" Type="http://schemas.openxmlformats.org/officeDocument/2006/relationships/image" Target="../media/image7.png"/><Relationship Id="rId4" Type="http://schemas.openxmlformats.org/officeDocument/2006/relationships/audio" Target="../media/media7.wav"/><Relationship Id="rId9" Type="http://schemas.openxmlformats.org/officeDocument/2006/relationships/image" Target="../media/image4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5.jpeg"/><Relationship Id="rId18" Type="http://schemas.openxmlformats.org/officeDocument/2006/relationships/image" Target="../media/image8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74.jpeg"/><Relationship Id="rId17" Type="http://schemas.openxmlformats.org/officeDocument/2006/relationships/image" Target="../media/image79.jpeg"/><Relationship Id="rId2" Type="http://schemas.openxmlformats.org/officeDocument/2006/relationships/audio" Target="../media/media8.wav"/><Relationship Id="rId16" Type="http://schemas.openxmlformats.org/officeDocument/2006/relationships/image" Target="../media/image78.jpeg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11" Type="http://schemas.openxmlformats.org/officeDocument/2006/relationships/image" Target="../media/image73.jpeg"/><Relationship Id="rId5" Type="http://schemas.openxmlformats.org/officeDocument/2006/relationships/image" Target="../media/image8.png"/><Relationship Id="rId15" Type="http://schemas.openxmlformats.org/officeDocument/2006/relationships/image" Target="../media/image77.jpeg"/><Relationship Id="rId10" Type="http://schemas.openxmlformats.org/officeDocument/2006/relationships/image" Target="../media/image43.jpeg"/><Relationship Id="rId19" Type="http://schemas.openxmlformats.org/officeDocument/2006/relationships/image" Target="../media/image81.jpeg"/><Relationship Id="rId4" Type="http://schemas.openxmlformats.org/officeDocument/2006/relationships/image" Target="../media/image37.png"/><Relationship Id="rId9" Type="http://schemas.openxmlformats.org/officeDocument/2006/relationships/image" Target="../media/image72.jpeg"/><Relationship Id="rId14" Type="http://schemas.openxmlformats.org/officeDocument/2006/relationships/image" Target="../media/image7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85.jpe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11" Type="http://schemas.openxmlformats.org/officeDocument/2006/relationships/image" Target="../media/image84.jpeg"/><Relationship Id="rId5" Type="http://schemas.openxmlformats.org/officeDocument/2006/relationships/image" Target="../media/image8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83.jpeg"/><Relationship Id="rId14" Type="http://schemas.openxmlformats.org/officeDocument/2006/relationships/image" Target="../media/image8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89.jpeg"/><Relationship Id="rId18" Type="http://schemas.openxmlformats.org/officeDocument/2006/relationships/image" Target="../media/image92.png"/><Relationship Id="rId3" Type="http://schemas.microsoft.com/office/2007/relationships/media" Target="../media/media11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8.jpeg"/><Relationship Id="rId17" Type="http://schemas.openxmlformats.org/officeDocument/2006/relationships/image" Target="../media/image40.png"/><Relationship Id="rId2" Type="http://schemas.openxmlformats.org/officeDocument/2006/relationships/audio" Target="../media/media10.wav"/><Relationship Id="rId16" Type="http://schemas.openxmlformats.org/officeDocument/2006/relationships/image" Target="../media/image57.jpeg"/><Relationship Id="rId1" Type="http://schemas.microsoft.com/office/2007/relationships/media" Target="../media/media10.wav"/><Relationship Id="rId6" Type="http://schemas.openxmlformats.org/officeDocument/2006/relationships/audio" Target="../media/media2.mp3"/><Relationship Id="rId11" Type="http://schemas.openxmlformats.org/officeDocument/2006/relationships/image" Target="../media/image7.png"/><Relationship Id="rId5" Type="http://schemas.microsoft.com/office/2007/relationships/media" Target="../media/media2.mp3"/><Relationship Id="rId15" Type="http://schemas.openxmlformats.org/officeDocument/2006/relationships/image" Target="../media/image91.jpeg"/><Relationship Id="rId10" Type="http://schemas.openxmlformats.org/officeDocument/2006/relationships/image" Target="../media/image4.png"/><Relationship Id="rId4" Type="http://schemas.openxmlformats.org/officeDocument/2006/relationships/audio" Target="../media/media11.wav"/><Relationship Id="rId9" Type="http://schemas.openxmlformats.org/officeDocument/2006/relationships/image" Target="../media/image8.png"/><Relationship Id="rId14" Type="http://schemas.openxmlformats.org/officeDocument/2006/relationships/image" Target="../media/image9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97.jpeg"/><Relationship Id="rId2" Type="http://schemas.openxmlformats.org/officeDocument/2006/relationships/audio" Target="../media/media12.wav"/><Relationship Id="rId16" Type="http://schemas.openxmlformats.org/officeDocument/2006/relationships/image" Target="../media/image40.png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11" Type="http://schemas.openxmlformats.org/officeDocument/2006/relationships/image" Target="../media/image96.jpeg"/><Relationship Id="rId5" Type="http://schemas.openxmlformats.org/officeDocument/2006/relationships/image" Target="../media/image8.png"/><Relationship Id="rId15" Type="http://schemas.openxmlformats.org/officeDocument/2006/relationships/image" Target="../media/image39.jpeg"/><Relationship Id="rId10" Type="http://schemas.openxmlformats.org/officeDocument/2006/relationships/image" Target="../media/image95.jpeg"/><Relationship Id="rId4" Type="http://schemas.openxmlformats.org/officeDocument/2006/relationships/image" Target="../media/image37.png"/><Relationship Id="rId9" Type="http://schemas.openxmlformats.org/officeDocument/2006/relationships/image" Target="../media/image94.jpeg"/><Relationship Id="rId14" Type="http://schemas.openxmlformats.org/officeDocument/2006/relationships/image" Target="../media/image9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102.jpe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105.jpeg"/><Relationship Id="rId10" Type="http://schemas.openxmlformats.org/officeDocument/2006/relationships/image" Target="../media/image101.jpeg"/><Relationship Id="rId4" Type="http://schemas.openxmlformats.org/officeDocument/2006/relationships/image" Target="../media/image39.jpeg"/><Relationship Id="rId9" Type="http://schemas.openxmlformats.org/officeDocument/2006/relationships/image" Target="../media/image100.jpeg"/><Relationship Id="rId14" Type="http://schemas.openxmlformats.org/officeDocument/2006/relationships/image" Target="../media/image10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1718" y="182967"/>
            <a:ext cx="9144000" cy="338179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смена детского лагеря дневного пребывания в 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Петелинская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-</a:t>
            </a:r>
            <a:r>
              <a:rPr lang="ru-RU" sz="2800" b="1" dirty="0" smtClean="0">
                <a:solidFill>
                  <a:srgbClr val="E272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 smtClean="0">
                <a:solidFill>
                  <a:srgbClr val="258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solidFill>
                  <a:srgbClr val="258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Сказание  Кота ученого о петелинских краеведах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032">
            <a:off x="396945" y="381698"/>
            <a:ext cx="1082633" cy="1581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2348">
            <a:off x="10695391" y="708346"/>
            <a:ext cx="1082633" cy="1581719"/>
          </a:xfrm>
          <a:prstGeom prst="rect">
            <a:avLst/>
          </a:prstGeom>
        </p:spPr>
      </p:pic>
      <p:pic>
        <p:nvPicPr>
          <p:cNvPr id="11" name="Picture 3" descr="F:\71кот уч — копия — копи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33" y="3792164"/>
            <a:ext cx="3106222" cy="2554469"/>
          </a:xfrm>
          <a:prstGeom prst="rect">
            <a:avLst/>
          </a:prstGeom>
          <a:noFill/>
          <a:effectLst>
            <a:reflection stA="27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6068" y="6112890"/>
            <a:ext cx="304800" cy="304800"/>
          </a:xfrm>
          <a:prstGeom prst="rect">
            <a:avLst/>
          </a:prstGeom>
        </p:spPr>
      </p:pic>
      <p:pic>
        <p:nvPicPr>
          <p:cNvPr id="1026" name="Picture 2" descr="F:\P106025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2" y="3487530"/>
            <a:ext cx="3095518" cy="23205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фото лагерь 2018-07-11\70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43" y="3488465"/>
            <a:ext cx="2484950" cy="331326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в-гостях-у-сказки-минусовка-в-гостях-у-сказки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850045" y="6365750"/>
            <a:ext cx="210674" cy="21067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58" y="3797599"/>
            <a:ext cx="3277238" cy="300413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F:\фото лагерь 2018-07-11\688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27" y="1082766"/>
            <a:ext cx="1918755" cy="25583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6000">
        <p:strips/>
      </p:transition>
    </mc:Choice>
    <mc:Fallback>
      <p:transition spd="slow" advClick="0" advTm="16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2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875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41509" numSld="1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9220" name="Picture 4" descr="F:\20180704_1231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8" y="181876"/>
            <a:ext cx="2619541" cy="22980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20180704_12275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8" y="2615178"/>
            <a:ext cx="2730500" cy="20478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20180705_12030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698" y="2561576"/>
            <a:ext cx="1656994" cy="21550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P106024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10" y="249201"/>
            <a:ext cx="2885917" cy="21634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:\P106023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0" y="4795611"/>
            <a:ext cx="2643287" cy="19815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Рабочий стол\лагерные фото\20180709_12244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698" y="248144"/>
            <a:ext cx="1656994" cy="220932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F:\к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10" y="2627496"/>
            <a:ext cx="2885917" cy="21122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F:\20180704_12371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73" y="4647810"/>
            <a:ext cx="1947009" cy="21208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D:\Рабочий стол\лагерные фото\20180712_13522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43" y="4849666"/>
            <a:ext cx="3849991" cy="187343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F:\фото лагерь 2018-07-11\820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533" y="305289"/>
            <a:ext cx="2978090" cy="39707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82400" y="6171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4000">
        <p:strips/>
      </p:transition>
    </mc:Choice>
    <mc:Fallback>
      <p:transition spd="slow" advClick="0" advTm="14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2" name="Picture 3" descr="F:\P10506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870">
            <a:off x="863058" y="575284"/>
            <a:ext cx="3584864" cy="254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:\P105063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4164">
            <a:off x="8710028" y="309697"/>
            <a:ext cx="2653198" cy="289753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93" y="72867"/>
            <a:ext cx="2431613" cy="32421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245" y="2931884"/>
            <a:ext cx="2744982" cy="3659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31884"/>
            <a:ext cx="4267200" cy="24765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F:\71кот уч — копия — копия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9" y="4058846"/>
            <a:ext cx="3106222" cy="2554469"/>
          </a:xfrm>
          <a:prstGeom prst="rect">
            <a:avLst/>
          </a:prstGeom>
          <a:noFill/>
          <a:effectLst>
            <a:reflection stA="27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43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0">
        <p:strips/>
      </p:transition>
    </mc:Choice>
    <mc:Fallback>
      <p:transition spd="slow" advClick="0" advTm="30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9 0.05712 C -0.12209 -0.01688 -0.03189 -0.07424 0.07796 -0.07424 C 0.19107 -0.07424 0.28153 -0.01688 0.28153 0.05712 C 0.28153 0.13136 0.37199 0.18918 0.48523 0.18918 C 0.59534 0.18918 0.68606 0.13136 0.68606 0.05712 " pathEditMode="relative" rAng="0" ptsTypes="fffff">
                                      <p:cBhvr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94847" y="1088953"/>
            <a:ext cx="9140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</a:rPr>
              <a:t>«До свидания, лагерь!»</a:t>
            </a:r>
            <a:endParaRPr lang="ru-RU" sz="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D:\Рабочий стол\лагерные фото\20180711_1312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598" y="579334"/>
            <a:ext cx="3743548" cy="17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71кот уч — копия — коп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6" y="5490028"/>
            <a:ext cx="1317815" cy="1342679"/>
          </a:xfrm>
          <a:prstGeom prst="rect">
            <a:avLst/>
          </a:prstGeom>
          <a:noFill/>
          <a:effectLst>
            <a:reflection stA="27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46762">
            <a:off x="11156359" y="5578842"/>
            <a:ext cx="638213" cy="932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7284">
            <a:off x="9438886" y="5975855"/>
            <a:ext cx="604720" cy="8834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3710">
            <a:off x="10290350" y="5267598"/>
            <a:ext cx="601032" cy="87810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3" name="Picture 4" descr="F:\фото лагерь 2018-07-11\80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1" y="580597"/>
            <a:ext cx="2332589" cy="31101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032">
            <a:off x="1737351" y="4781699"/>
            <a:ext cx="463291" cy="6768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032">
            <a:off x="1806655" y="5590779"/>
            <a:ext cx="463291" cy="67686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8031">
            <a:off x="4136558" y="5674629"/>
            <a:ext cx="463291" cy="67686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50" name="Picture 2" descr="F:\IMG_245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91" y="177374"/>
            <a:ext cx="3737104" cy="44180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:\фото лагерь 2018-07-11\81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00" y="632826"/>
            <a:ext cx="3030828" cy="30578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810">
            <a:off x="6483423" y="3822349"/>
            <a:ext cx="463291" cy="67686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1032">
            <a:off x="4818556" y="5074968"/>
            <a:ext cx="463291" cy="67686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1837">
            <a:off x="5729578" y="3760642"/>
            <a:ext cx="463291" cy="6768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8198">
            <a:off x="4682621" y="3836635"/>
            <a:ext cx="463291" cy="6768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3190">
            <a:off x="3961679" y="4721774"/>
            <a:ext cx="463291" cy="676865"/>
          </a:xfrm>
          <a:prstGeom prst="rect">
            <a:avLst/>
          </a:prstGeom>
        </p:spPr>
      </p:pic>
      <p:pic>
        <p:nvPicPr>
          <p:cNvPr id="2" name="много лет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75465" y="4705932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75465" y="5219872"/>
            <a:ext cx="609600" cy="609600"/>
          </a:xfrm>
          <a:prstGeom prst="rect">
            <a:avLst/>
          </a:prstGeom>
        </p:spPr>
      </p:pic>
      <p:pic>
        <p:nvPicPr>
          <p:cNvPr id="23" name="Picture 4" descr="F:\фото лагерь 2018-07-11\833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33" y="3197491"/>
            <a:ext cx="2474497" cy="3299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F:\фото лагерь 2018-07-11\81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81" y="3478551"/>
            <a:ext cx="5731638" cy="2770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9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6000">
        <p:strips/>
      </p:transition>
    </mc:Choice>
    <mc:Fallback>
      <p:transition spd="slow" advClick="0" advTm="16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87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F:\P10602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40" y="2759613"/>
            <a:ext cx="2045140" cy="272812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27767" y="6047935"/>
            <a:ext cx="304800" cy="304800"/>
          </a:xfrm>
          <a:prstGeom prst="rect">
            <a:avLst/>
          </a:prstGeom>
        </p:spPr>
      </p:pic>
      <p:pic>
        <p:nvPicPr>
          <p:cNvPr id="3075" name="Picture 3" descr="F:\фото лагерь 2018-07-11\6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48685"/>
            <a:ext cx="3073457" cy="289051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 лагерь 2018-07-11\81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776" y="2952239"/>
            <a:ext cx="1901621" cy="253549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фото лагерь 2018-07-11\81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25" y="259044"/>
            <a:ext cx="1743724" cy="268847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3" y="3513130"/>
            <a:ext cx="3070468" cy="29571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09" y="3820085"/>
            <a:ext cx="3139043" cy="235428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08" y="464234"/>
            <a:ext cx="3037453" cy="227809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F:\фото тлагерь\P104091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07" y="172563"/>
            <a:ext cx="3224291" cy="26527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:\фото лагерь 2018-07-11\80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11" y="461988"/>
            <a:ext cx="2337565" cy="31167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30" y="3513131"/>
            <a:ext cx="2295854" cy="306113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7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6000">
        <p:strips/>
      </p:transition>
    </mc:Choice>
    <mc:Fallback>
      <p:transition spd="slow" advClick="0" advTm="26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96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12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9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6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Рабочий стол\лагерные фото\20180711_1312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3" y="115738"/>
            <a:ext cx="4787215" cy="22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25" y="115738"/>
            <a:ext cx="2332804" cy="23397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F:\71кот уч — копия — копия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011" y="1601995"/>
            <a:ext cx="3724612" cy="3794887"/>
          </a:xfrm>
          <a:prstGeom prst="rect">
            <a:avLst/>
          </a:prstGeom>
          <a:noFill/>
          <a:effectLst>
            <a:reflection stA="27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P104086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26" y="2638817"/>
            <a:ext cx="3557801" cy="26671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255438" y="6024633"/>
            <a:ext cx="609600" cy="609600"/>
          </a:xfrm>
          <a:prstGeom prst="rect">
            <a:avLst/>
          </a:prstGeom>
        </p:spPr>
      </p:pic>
      <p:pic>
        <p:nvPicPr>
          <p:cNvPr id="2051" name="Picture 3" descr="F:\фото тлагерь\P1040909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4" y="546788"/>
            <a:ext cx="5336836" cy="23223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48766" y="4915873"/>
            <a:ext cx="609600" cy="609600"/>
          </a:xfrm>
          <a:prstGeom prst="rect">
            <a:avLst/>
          </a:prstGeom>
        </p:spPr>
      </p:pic>
      <p:pic>
        <p:nvPicPr>
          <p:cNvPr id="16" name="Picture 3" descr="F:\P104085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2" y="2419273"/>
            <a:ext cx="4143525" cy="3106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 лагерь 2018-07-11\815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4" y="2854703"/>
            <a:ext cx="1777219" cy="23696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 лагерь 2018-07-11\825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4" y="4037930"/>
            <a:ext cx="3052201" cy="25963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4000">
        <p:strips/>
      </p:transition>
    </mc:Choice>
    <mc:Fallback>
      <p:transition spd="slow" advClick="0" advTm="24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51 -0.21114 L -0.12651 0.01434 C -0.12651 0.11541 0.11415 0.23983 0.30952 0.23983 L 0.74633 0.23983 " pathEditMode="relative" rAng="0" ptsTypes="FfFF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2" y="225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359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60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1536" y="5515100"/>
            <a:ext cx="430581" cy="430581"/>
          </a:xfrm>
          <a:prstGeom prst="rect">
            <a:avLst/>
          </a:prstGeom>
        </p:spPr>
      </p:pic>
      <p:pic>
        <p:nvPicPr>
          <p:cNvPr id="4100" name="Picture 4" descr="D:\Рабочий стол\лагерные фото\20180712_1350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218"/>
            <a:ext cx="3877969" cy="29084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 лагерь 2018-07-11\74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65" y="4997226"/>
            <a:ext cx="2237064" cy="20506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Изображения\телефон\2018-07\20180704_11330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08" y="82561"/>
            <a:ext cx="2705705" cy="20292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Изображения\телефон\2018-07\20180704_11251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59" y="1159097"/>
            <a:ext cx="2241452" cy="29886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D:\Изображения\телефон\2018-07\20180704_11213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26" y="573448"/>
            <a:ext cx="2330401" cy="31072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Изображения\телефон\2018-07\20180704_11311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7" y="497304"/>
            <a:ext cx="3082327" cy="23117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Изображения\телефон\2018-07\20180704_11283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13" y="1182743"/>
            <a:ext cx="1590435" cy="21205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Рабочий стол\лагерные фото\20180710_155125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30" y="4147700"/>
            <a:ext cx="3149600" cy="2362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F:\фото лагерь 2018-07-11\72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107" y="1097200"/>
            <a:ext cx="2173394" cy="28978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P1060198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03" y="3945793"/>
            <a:ext cx="3031432" cy="22725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P1060193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43" y="4421812"/>
            <a:ext cx="2785412" cy="2088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8000">
        <p:strips/>
      </p:transition>
    </mc:Choice>
    <mc:Fallback>
      <p:transition spd="slow" advClick="0" advTm="38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25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75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26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28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30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33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5122" name="Picture 2" descr="F:\фото лагерь 2018-07-11\67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3" y="264300"/>
            <a:ext cx="2312236" cy="30829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лагерь 2018-07-11\6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28" y="3652908"/>
            <a:ext cx="2567666" cy="28973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76074" y="5656384"/>
            <a:ext cx="609600" cy="609600"/>
          </a:xfrm>
          <a:prstGeom prst="rect">
            <a:avLst/>
          </a:prstGeom>
        </p:spPr>
      </p:pic>
      <p:pic>
        <p:nvPicPr>
          <p:cNvPr id="5124" name="Picture 4" descr="F:\фото лагерь 2018-07-11\67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70" y="264300"/>
            <a:ext cx="2205245" cy="29403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фото лагерь 2018-07-11\69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6" y="3483901"/>
            <a:ext cx="2299775" cy="30663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фото лагерь 2018-07-11\69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46" y="264300"/>
            <a:ext cx="2249225" cy="29989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фото лагерь 2018-07-11\679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67" y="3465727"/>
            <a:ext cx="2453164" cy="32708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5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6147" name="Picture 3" descr="D:\Рабочий стол\лагерные фото\20180712_13503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1" y="121134"/>
            <a:ext cx="2454812" cy="32730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20180705_16073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13" y="3499283"/>
            <a:ext cx="3507619" cy="263071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бочий стол\лагерные фото\20180712_1351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050" y="189121"/>
            <a:ext cx="2452468" cy="32699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P1050553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13" y="3686488"/>
            <a:ext cx="3496920" cy="26214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фото лагерь 2018-07-11\666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94" y="428520"/>
            <a:ext cx="3153400" cy="29656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96000" y="5336082"/>
            <a:ext cx="609600" cy="6096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718" y="5825197"/>
            <a:ext cx="609600" cy="609600"/>
          </a:xfrm>
          <a:prstGeom prst="rect">
            <a:avLst/>
          </a:prstGeom>
        </p:spPr>
      </p:pic>
      <p:pic>
        <p:nvPicPr>
          <p:cNvPr id="4" name="в-гостях-у-сказки-минусовка-в-гостях-у-сказки (1)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71718" y="4861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3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6000">
        <p:strips/>
      </p:transition>
    </mc:Choice>
    <mc:Fallback>
      <p:transition spd="slow" advClick="0" advTm="16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2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6415" numSld="12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420642" y="7828"/>
            <a:ext cx="6389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E2721E"/>
                </a:solidFill>
              </a:rPr>
              <a:t>«Село </a:t>
            </a:r>
            <a:r>
              <a:rPr lang="ru-RU" sz="5400" b="1" dirty="0" smtClean="0">
                <a:solidFill>
                  <a:srgbClr val="E2721E"/>
                </a:solidFill>
              </a:rPr>
              <a:t>моё  родное</a:t>
            </a:r>
            <a:r>
              <a:rPr lang="ru-RU" sz="5400" b="1" dirty="0">
                <a:solidFill>
                  <a:srgbClr val="E2721E"/>
                </a:solidFill>
              </a:rPr>
              <a:t>»</a:t>
            </a:r>
            <a:endParaRPr lang="ru-RU" sz="5400" dirty="0">
              <a:solidFill>
                <a:srgbClr val="E272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P10601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3" y="136617"/>
            <a:ext cx="3065001" cy="22976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365" y="864838"/>
            <a:ext cx="3844176" cy="43018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7" y="2794669"/>
            <a:ext cx="2963332" cy="22224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4" y="4647810"/>
            <a:ext cx="2704193" cy="20281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45" y="4177586"/>
            <a:ext cx="3204793" cy="24035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фото лагерь 2018-07-11\73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51" y="1020649"/>
            <a:ext cx="1780176" cy="23735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19" y="1634049"/>
            <a:ext cx="1768028" cy="23573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 descr="F:\71кот уч — копия — копия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65" y="4647810"/>
            <a:ext cx="2014159" cy="2052162"/>
          </a:xfrm>
          <a:prstGeom prst="rect">
            <a:avLst/>
          </a:prstGeom>
          <a:noFill/>
          <a:effectLst>
            <a:reflection stA="27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71кот уч — копия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534"/>
            <a:ext cx="1662209" cy="1693571"/>
          </a:xfrm>
          <a:prstGeom prst="rect">
            <a:avLst/>
          </a:prstGeom>
          <a:noFill/>
          <a:effectLst>
            <a:reflection stA="27000"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23" y="4997226"/>
            <a:ext cx="1107942" cy="338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73385" y="145581"/>
            <a:ext cx="6054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«Наши традиции»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73" y="1027464"/>
            <a:ext cx="3313359" cy="2526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17" y="2652128"/>
            <a:ext cx="3040095" cy="22800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57317" y="5994502"/>
            <a:ext cx="304800" cy="304800"/>
          </a:xfrm>
          <a:prstGeom prst="rect">
            <a:avLst/>
          </a:prstGeom>
        </p:spPr>
      </p:pic>
      <p:pic>
        <p:nvPicPr>
          <p:cNvPr id="8194" name="Picture 2" descr="F:\фото лагерь 2018-07-11\82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66" y="991067"/>
            <a:ext cx="4008393" cy="24694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бочий стол\лагерные фото\20180712_1351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0" y="453436"/>
            <a:ext cx="2891177" cy="21683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Рабочий стол\лагерные фото\20180712_13501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45" y="3460524"/>
            <a:ext cx="2846003" cy="21683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Рабочий стол\лагерные фото\20180712_13512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48" y="4029776"/>
            <a:ext cx="3031674" cy="22737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:strips/>
      </p:transition>
    </mc:Choice>
    <mc:Fallback>
      <p:transition spd="slow" advClick="0" advTm="8000">
        <p:strip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8 0.02451 L 0.21437 0.07817 C 0.26422 0.09019 0.33971 0.0969 0.41833 0.0969 C 0.50788 0.0969 0.57907 0.09019 0.62944 0.07817 L 0.86945 0.02451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35" y="36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4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22</Words>
  <Application>Microsoft Office PowerPoint</Application>
  <PresentationFormat>Произвольный</PresentationFormat>
  <Paragraphs>4</Paragraphs>
  <Slides>12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2 смена детского лагеря дневного пребывания в  МАОУ Петелинская СОШ «Радужная планета -2018» Сказание  Кота ученого о петелинских краеведах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2018-07-10T03:30:31Z</dcterms:created>
  <dcterms:modified xsi:type="dcterms:W3CDTF">2018-07-12T21:36:24Z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