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B908-5D08-404A-BC92-8245836FBE2C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D792-346F-4CE6-8569-6BAFD455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87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B908-5D08-404A-BC92-8245836FBE2C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D792-346F-4CE6-8569-6BAFD455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B908-5D08-404A-BC92-8245836FBE2C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D792-346F-4CE6-8569-6BAFD455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30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B908-5D08-404A-BC92-8245836FBE2C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D792-346F-4CE6-8569-6BAFD455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55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B908-5D08-404A-BC92-8245836FBE2C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D792-346F-4CE6-8569-6BAFD455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01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B908-5D08-404A-BC92-8245836FBE2C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D792-346F-4CE6-8569-6BAFD455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7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B908-5D08-404A-BC92-8245836FBE2C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D792-346F-4CE6-8569-6BAFD455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5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B908-5D08-404A-BC92-8245836FBE2C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D792-346F-4CE6-8569-6BAFD455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22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B908-5D08-404A-BC92-8245836FBE2C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D792-346F-4CE6-8569-6BAFD455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29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B908-5D08-404A-BC92-8245836FBE2C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D792-346F-4CE6-8569-6BAFD455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3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B908-5D08-404A-BC92-8245836FBE2C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D792-346F-4CE6-8569-6BAFD455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31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CB908-5D08-404A-BC92-8245836FBE2C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4D792-346F-4CE6-8569-6BAFD455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35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61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2" y="634206"/>
            <a:ext cx="7778378" cy="5495648"/>
          </a:xfrm>
        </p:spPr>
      </p:pic>
      <p:sp>
        <p:nvSpPr>
          <p:cNvPr id="5" name="Прямоугольник 4"/>
          <p:cNvSpPr/>
          <p:nvPr/>
        </p:nvSpPr>
        <p:spPr>
          <a:xfrm>
            <a:off x="2841811" y="1661974"/>
            <a:ext cx="5105400" cy="34401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60501" y="1286778"/>
            <a:ext cx="345229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День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12</a:t>
            </a:r>
            <a:endParaRPr lang="ru-RU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«День 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рекордов»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http://mrshpor.edumsko.ru/uploads/2000/1350/section/76610/rek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06" y="3050694"/>
            <a:ext cx="2523895" cy="195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t="-2919" r="26632" b="19063"/>
          <a:stretch/>
        </p:blipFill>
        <p:spPr>
          <a:xfrm rot="5400000">
            <a:off x="3259533" y="1274369"/>
            <a:ext cx="3149601" cy="36488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2" r="18321" b="12791"/>
          <a:stretch/>
        </p:blipFill>
        <p:spPr>
          <a:xfrm rot="5400000">
            <a:off x="7173604" y="827397"/>
            <a:ext cx="3149601" cy="4542813"/>
          </a:xfrm>
          <a:prstGeom prst="rect">
            <a:avLst/>
          </a:prstGeom>
        </p:spPr>
      </p:pic>
      <p:pic>
        <p:nvPicPr>
          <p:cNvPr id="1026" name="Picture 2" descr="http://zoozel.ru/gallery/images/1362267_kartinki-dlya-ram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0231" y="-1075002"/>
            <a:ext cx="3508313" cy="839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ojelaykin.ru/sites/default/files/images/Pojelaykin/1434013620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26" y="1497864"/>
            <a:ext cx="852199" cy="85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4041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user</cp:lastModifiedBy>
  <cp:revision>18</cp:revision>
  <dcterms:created xsi:type="dcterms:W3CDTF">2017-06-05T16:40:57Z</dcterms:created>
  <dcterms:modified xsi:type="dcterms:W3CDTF">2017-06-20T03:21:55Z</dcterms:modified>
</cp:coreProperties>
</file>