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58" r:id="rId17"/>
    <p:sldId id="259" r:id="rId18"/>
    <p:sldId id="260" r:id="rId19"/>
    <p:sldId id="2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9"/>
            <a:ext cx="7630616" cy="1656183"/>
          </a:xfrm>
        </p:spPr>
        <p:txBody>
          <a:bodyPr/>
          <a:lstStyle/>
          <a:p>
            <a:r>
              <a:rPr lang="ru-RU" dirty="0" smtClean="0"/>
              <a:t>МАОУ Петелинская СОШ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Как четвертый класс </a:t>
            </a:r>
            <a:r>
              <a:rPr lang="ru-RU" sz="5400" dirty="0" smtClean="0"/>
              <a:t>Новый 2017 </a:t>
            </a:r>
            <a:r>
              <a:rPr lang="ru-RU" sz="5400" dirty="0" smtClean="0"/>
              <a:t>год встречал.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38169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Встреча Нового года в классе. Конкурс на самую вкусную елочку.</a:t>
            </a:r>
            <a:br>
              <a:rPr lang="ru-RU" sz="2000" dirty="0" smtClean="0"/>
            </a:br>
            <a:r>
              <a:rPr lang="ru-RU" sz="2000" dirty="0" smtClean="0"/>
              <a:t>Елочка из апельсинов, автор- </a:t>
            </a:r>
            <a:r>
              <a:rPr lang="ru-RU" sz="2000" dirty="0" err="1" smtClean="0"/>
              <a:t>Койносов</a:t>
            </a:r>
            <a:r>
              <a:rPr lang="ru-RU" sz="2000" dirty="0" smtClean="0"/>
              <a:t> Влад и мама.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1635" y="2340532"/>
            <a:ext cx="5138913" cy="3854185"/>
          </a:xfrm>
        </p:spPr>
      </p:pic>
    </p:spTree>
    <p:extLst>
      <p:ext uri="{BB962C8B-B14F-4D97-AF65-F5344CB8AC3E}">
        <p14:creationId xmlns:p14="http://schemas.microsoft.com/office/powerpoint/2010/main" val="6234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Елочка из киви. Авторы – Суворовы Аня и Егор.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8286" y="2186250"/>
            <a:ext cx="5035666" cy="3776750"/>
          </a:xfrm>
        </p:spPr>
      </p:pic>
    </p:spTree>
    <p:extLst>
      <p:ext uri="{BB962C8B-B14F-4D97-AF65-F5344CB8AC3E}">
        <p14:creationId xmlns:p14="http://schemas.microsoft.com/office/powerpoint/2010/main" val="661153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Елочка из конфет. Автор-Лариса Васильевна.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62704" y="2161832"/>
            <a:ext cx="4992257" cy="3782177"/>
          </a:xfrm>
        </p:spPr>
      </p:pic>
    </p:spTree>
    <p:extLst>
      <p:ext uri="{BB962C8B-B14F-4D97-AF65-F5344CB8AC3E}">
        <p14:creationId xmlns:p14="http://schemas.microsoft.com/office/powerpoint/2010/main" val="2552800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Елочка из сыра. Автор-</a:t>
            </a:r>
            <a:r>
              <a:rPr lang="ru-RU" sz="2000" dirty="0" err="1" smtClean="0"/>
              <a:t>Шашко</a:t>
            </a:r>
            <a:r>
              <a:rPr lang="ru-RU" sz="2000" dirty="0" smtClean="0"/>
              <a:t> Юра и мама. Вкусными оказались все елочки. Победила дружба!!!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8559" y="2197985"/>
            <a:ext cx="5129544" cy="3847158"/>
          </a:xfrm>
        </p:spPr>
      </p:pic>
    </p:spTree>
    <p:extLst>
      <p:ext uri="{BB962C8B-B14F-4D97-AF65-F5344CB8AC3E}">
        <p14:creationId xmlns:p14="http://schemas.microsoft.com/office/powerpoint/2010/main" val="273212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Шашко</a:t>
            </a:r>
            <a:r>
              <a:rPr lang="ru-RU" sz="2000" dirty="0" smtClean="0"/>
              <a:t> Юра и мама – Любовь </a:t>
            </a:r>
            <a:r>
              <a:rPr lang="ru-RU" sz="2000" dirty="0" err="1" smtClean="0"/>
              <a:t>Ильевна</a:t>
            </a:r>
            <a:r>
              <a:rPr lang="ru-RU" sz="2000" dirty="0" smtClean="0"/>
              <a:t> поздравляют всех с Новым годом.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56896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Проект «Друзья мировых религий» .Группа «Христианство», сценка «Кудрявый ежик»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2468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9.01.2017 г. К выступлению в сельском доме культуры готовы!</a:t>
            </a:r>
            <a:br>
              <a:rPr lang="ru-RU" sz="2000" dirty="0" smtClean="0"/>
            </a:br>
            <a:r>
              <a:rPr lang="ru-RU" sz="2000" dirty="0" smtClean="0"/>
              <a:t>«Рождественские посиделки».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8781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Акция «Покормите птиц зимой!». Чистим дорожку до кормушки.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72667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Наша классная бумажная елочка!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4556" y="2077972"/>
            <a:ext cx="4745501" cy="3559126"/>
          </a:xfrm>
        </p:spPr>
      </p:pic>
    </p:spTree>
    <p:extLst>
      <p:ext uri="{BB962C8B-B14F-4D97-AF65-F5344CB8AC3E}">
        <p14:creationId xmlns:p14="http://schemas.microsoft.com/office/powerpoint/2010/main" val="392446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Добрались…. Птицы сыты, мы довольны. Пернатые, не тужите!</a:t>
            </a:r>
            <a:br>
              <a:rPr lang="ru-RU" sz="2000" dirty="0" smtClean="0"/>
            </a:br>
            <a:r>
              <a:rPr lang="ru-RU" sz="2000" dirty="0" smtClean="0"/>
              <a:t> Мы с вами!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0376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9 .01.2017. Мы в сельском Доме культуры.  Участвуем в игровой программе «Зимние забавы». Призов хватило всем!!!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2648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9.01.2017. Сельский Дом культуры. Игра «Забери приз»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2299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Наша классная комната. Мы украшали ее весь декабрь. Нам нравится!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5755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ожидании Нового Года. Мы отправили варианты оформления класса на конкурс «Зимняя сказка». Ждем результаты! Надеемся на успех!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3663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Неделя технологии в школе. Наша коллективная работа «Парад новогодних елок»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5380" y="1839116"/>
            <a:ext cx="5138913" cy="3854185"/>
          </a:xfrm>
        </p:spPr>
      </p:pic>
    </p:spTree>
    <p:extLst>
      <p:ext uri="{BB962C8B-B14F-4D97-AF65-F5344CB8AC3E}">
        <p14:creationId xmlns:p14="http://schemas.microsoft.com/office/powerpoint/2010/main" val="220799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Мы строили, строили и, наконец, построили! Наш новогодний пингвин!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20907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Школьный новогодний утренник. Один Дед Мороз- из нашего класса!</a:t>
            </a:r>
            <a:br>
              <a:rPr lang="ru-RU" sz="2000" dirty="0" smtClean="0"/>
            </a:br>
            <a:r>
              <a:rPr lang="ru-RU" sz="2000" dirty="0" smtClean="0"/>
              <a:t>Мы в костюмах </a:t>
            </a:r>
            <a:r>
              <a:rPr lang="ru-RU" sz="2000" smtClean="0"/>
              <a:t>из классного </a:t>
            </a:r>
            <a:r>
              <a:rPr lang="ru-RU" sz="2000" dirty="0"/>
              <a:t>т</a:t>
            </a:r>
            <a:r>
              <a:rPr lang="ru-RU" sz="2000" dirty="0" smtClean="0"/>
              <a:t>еатрализованного представления «Как из петуха </a:t>
            </a:r>
            <a:r>
              <a:rPr lang="ru-RU" sz="2000" smtClean="0"/>
              <a:t>суп сварить хотели»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649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27.12.2016 г. Коллективный классный проект «Друзья мировых религий»</a:t>
            </a:r>
            <a:br>
              <a:rPr lang="ru-RU" sz="2000" dirty="0" smtClean="0"/>
            </a:br>
            <a:r>
              <a:rPr lang="ru-RU" sz="2000" dirty="0" smtClean="0"/>
              <a:t>(группа «Христианство», группа «Ислам», группа «Буддизм»)</a:t>
            </a:r>
            <a:br>
              <a:rPr lang="ru-RU" sz="2000" dirty="0" smtClean="0"/>
            </a:br>
            <a:r>
              <a:rPr lang="ru-RU" sz="2000" dirty="0" smtClean="0"/>
              <a:t>Идея проекта</a:t>
            </a:r>
            <a:r>
              <a:rPr lang="en-US" sz="2000" dirty="0" smtClean="0"/>
              <a:t>: </a:t>
            </a:r>
            <a:r>
              <a:rPr lang="ru-RU" sz="2000" dirty="0" smtClean="0"/>
              <a:t>«Мы разные, но мы вместе!»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91653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245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МАОУ Петелинская СОШ</vt:lpstr>
      <vt:lpstr>9 .01.2017. Мы в сельском Доме культуры.  Участвуем в игровой программе «Зимние забавы». Призов хватило всем!!!</vt:lpstr>
      <vt:lpstr>9.01.2017. Сельский Дом культуры. Игра «Забери приз»</vt:lpstr>
      <vt:lpstr>Наша классная комната. Мы украшали ее весь декабрь. Нам нравится!</vt:lpstr>
      <vt:lpstr>В ожидании Нового Года. Мы отправили варианты оформления класса на конкурс «Зимняя сказка». Ждем результаты! Надеемся на успех!</vt:lpstr>
      <vt:lpstr>Неделя технологии в школе. Наша коллективная работа «Парад новогодних елок»</vt:lpstr>
      <vt:lpstr>Мы строили, строили и, наконец, построили! Наш новогодний пингвин!</vt:lpstr>
      <vt:lpstr>Школьный новогодний утренник. Один Дед Мороз- из нашего класса! Мы в костюмах из классного театрализованного представления «Как из петуха суп сварить хотели»</vt:lpstr>
      <vt:lpstr>27.12.2016 г. Коллективный классный проект «Друзья мировых религий» (группа «Христианство», группа «Ислам», группа «Буддизм») Идея проекта: «Мы разные, но мы вместе!»</vt:lpstr>
      <vt:lpstr>Встреча Нового года в классе. Конкурс на самую вкусную елочку. Елочка из апельсинов, автор- Койносов Влад и мама.</vt:lpstr>
      <vt:lpstr>Елочка из киви. Авторы – Суворовы Аня и Егор.</vt:lpstr>
      <vt:lpstr>Елочка из конфет. Автор-Лариса Васильевна.</vt:lpstr>
      <vt:lpstr>Елочка из сыра. Автор-Шашко Юра и мама. Вкусными оказались все елочки. Победила дружба!!! </vt:lpstr>
      <vt:lpstr>Шашко Юра и мама – Любовь Ильевна поздравляют всех с Новым годом.</vt:lpstr>
      <vt:lpstr>Проект «Друзья мировых религий» .Группа «Христианство», сценка «Кудрявый ежик»</vt:lpstr>
      <vt:lpstr>9.01.2017 г. К выступлению в сельском доме культуры готовы! «Рождественские посиделки».</vt:lpstr>
      <vt:lpstr>Акция «Покормите птиц зимой!». Чистим дорожку до кормушки.</vt:lpstr>
      <vt:lpstr>Наша классная бумажная елочка!</vt:lpstr>
      <vt:lpstr>Добрались…. Птицы сыты, мы довольны. Пернатые, не тужите!  Мы с вами!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2017-01-17T03:24:01Z</dcterms:created>
  <dcterms:modified xsi:type="dcterms:W3CDTF">2017-01-17T07:51:22Z</dcterms:modified>
</cp:coreProperties>
</file>