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37E0-82FD-412C-A956-4DC64E1FE23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1565-9053-4503-85C6-AB695E865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6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37E0-82FD-412C-A956-4DC64E1FE23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1565-9053-4503-85C6-AB695E865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76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37E0-82FD-412C-A956-4DC64E1FE23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1565-9053-4503-85C6-AB695E865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95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37E0-82FD-412C-A956-4DC64E1FE23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1565-9053-4503-85C6-AB695E865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77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37E0-82FD-412C-A956-4DC64E1FE23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1565-9053-4503-85C6-AB695E865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67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37E0-82FD-412C-A956-4DC64E1FE23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1565-9053-4503-85C6-AB695E865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1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37E0-82FD-412C-A956-4DC64E1FE23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1565-9053-4503-85C6-AB695E865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554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37E0-82FD-412C-A956-4DC64E1FE23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1565-9053-4503-85C6-AB695E865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71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37E0-82FD-412C-A956-4DC64E1FE23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1565-9053-4503-85C6-AB695E865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44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37E0-82FD-412C-A956-4DC64E1FE23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1565-9053-4503-85C6-AB695E865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81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37E0-82FD-412C-A956-4DC64E1FE23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1565-9053-4503-85C6-AB695E865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44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037E0-82FD-412C-A956-4DC64E1FE23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11565-9053-4503-85C6-AB695E865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575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59075" y="460950"/>
            <a:ext cx="8432800" cy="541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Внимание!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05 ноября н</a:t>
            </a: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ачинается муниципальный </a:t>
            </a: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 Всероссийской олимпиады школьников по общеобразовательным  предметам.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Желаем вам удачи, победы!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Победители муниципального  этапа примут участие в региональном этапе.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Администрация школы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1531938"/>
            <a:ext cx="251460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2323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Мухаметкалы Кадыров</dc:creator>
  <cp:lastModifiedBy>Мухаметкалы Кадыров</cp:lastModifiedBy>
  <cp:revision>1</cp:revision>
  <dcterms:created xsi:type="dcterms:W3CDTF">2020-11-03T15:32:08Z</dcterms:created>
  <dcterms:modified xsi:type="dcterms:W3CDTF">2020-11-03T15:34:58Z</dcterms:modified>
</cp:coreProperties>
</file>