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58" r:id="rId4"/>
    <p:sldId id="259" r:id="rId5"/>
    <p:sldId id="261" r:id="rId6"/>
    <p:sldId id="262" r:id="rId7"/>
    <p:sldId id="264" r:id="rId8"/>
    <p:sldId id="265" r:id="rId9"/>
    <p:sldId id="269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2" autoAdjust="0"/>
    <p:restoredTop sz="94660"/>
  </p:normalViewPr>
  <p:slideViewPr>
    <p:cSldViewPr snapToGrid="0">
      <p:cViewPr varScale="1">
        <p:scale>
          <a:sx n="59" d="100"/>
          <a:sy n="59" d="100"/>
        </p:scale>
        <p:origin x="102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D9C01-677E-414F-86BB-1A1C00BEE755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F6C5-C9ED-46B6-8CBA-31EAFD686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247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random/>
      </p:transition>
    </mc:Choice>
    <mc:Fallback>
      <p:transition spd="slow" advClick="0" advTm="7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D9C01-677E-414F-86BB-1A1C00BEE755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F6C5-C9ED-46B6-8CBA-31EAFD686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680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random/>
      </p:transition>
    </mc:Choice>
    <mc:Fallback>
      <p:transition spd="slow" advClick="0" advTm="7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D9C01-677E-414F-86BB-1A1C00BEE755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F6C5-C9ED-46B6-8CBA-31EAFD686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548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random/>
      </p:transition>
    </mc:Choice>
    <mc:Fallback>
      <p:transition spd="slow" advClick="0" advTm="7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D9C01-677E-414F-86BB-1A1C00BEE755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F6C5-C9ED-46B6-8CBA-31EAFD686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070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random/>
      </p:transition>
    </mc:Choice>
    <mc:Fallback>
      <p:transition spd="slow" advClick="0" advTm="7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D9C01-677E-414F-86BB-1A1C00BEE755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F6C5-C9ED-46B6-8CBA-31EAFD686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453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random/>
      </p:transition>
    </mc:Choice>
    <mc:Fallback>
      <p:transition spd="slow" advClick="0" advTm="7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D9C01-677E-414F-86BB-1A1C00BEE755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F6C5-C9ED-46B6-8CBA-31EAFD686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934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random/>
      </p:transition>
    </mc:Choice>
    <mc:Fallback>
      <p:transition spd="slow" advClick="0" advTm="7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D9C01-677E-414F-86BB-1A1C00BEE755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F6C5-C9ED-46B6-8CBA-31EAFD686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887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random/>
      </p:transition>
    </mc:Choice>
    <mc:Fallback>
      <p:transition spd="slow" advClick="0" advTm="7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D9C01-677E-414F-86BB-1A1C00BEE755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F6C5-C9ED-46B6-8CBA-31EAFD686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673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random/>
      </p:transition>
    </mc:Choice>
    <mc:Fallback>
      <p:transition spd="slow" advClick="0" advTm="7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D9C01-677E-414F-86BB-1A1C00BEE755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F6C5-C9ED-46B6-8CBA-31EAFD686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846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random/>
      </p:transition>
    </mc:Choice>
    <mc:Fallback>
      <p:transition spd="slow" advClick="0" advTm="7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D9C01-677E-414F-86BB-1A1C00BEE755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F6C5-C9ED-46B6-8CBA-31EAFD686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206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random/>
      </p:transition>
    </mc:Choice>
    <mc:Fallback>
      <p:transition spd="slow" advClick="0" advTm="7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D9C01-677E-414F-86BB-1A1C00BEE755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2F6C5-C9ED-46B6-8CBA-31EAFD686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410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random/>
      </p:transition>
    </mc:Choice>
    <mc:Fallback>
      <p:transition spd="slow" advClick="0" advTm="7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4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D9C01-677E-414F-86BB-1A1C00BEE755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2F6C5-C9ED-46B6-8CBA-31EAFD6865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593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random/>
      </p:transition>
    </mc:Choice>
    <mc:Fallback>
      <p:transition spd="slow" advClick="0" advTm="7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4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2689" y="3167743"/>
            <a:ext cx="9499311" cy="3142932"/>
          </a:xfrm>
          <a:prstGeom prst="rect">
            <a:avLst/>
          </a:prstGeom>
        </p:spPr>
      </p:pic>
      <p:pic>
        <p:nvPicPr>
          <p:cNvPr id="5" name="D-Anna - Ёлка, ждали мы тебя так долго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32" end="55978.25"/>
                  <p14:fade in="250" out="2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5093" y="5597912"/>
            <a:ext cx="332678" cy="33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826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random/>
      </p:transition>
    </mc:Choice>
    <mc:Fallback>
      <p:transition spd="slow" advClick="0" advTm="7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05834" y="2767627"/>
            <a:ext cx="3222171" cy="2246769"/>
          </a:xfrm>
          <a:prstGeom prst="rect">
            <a:avLst/>
          </a:prstGeom>
          <a:solidFill>
            <a:srgbClr val="FFFFFF">
              <a:alpha val="6784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Ёлка наряжается -</a:t>
            </a:r>
            <a:br>
              <a:rPr lang="ru-RU" sz="2800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Праздник приближается.</a:t>
            </a:r>
            <a:br>
              <a:rPr lang="ru-RU" sz="2800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Новый год у ворот,</a:t>
            </a:r>
            <a:br>
              <a:rPr lang="ru-RU" sz="2800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Ребятишек ёлка ждёт</a:t>
            </a:r>
            <a:r>
              <a:rPr lang="ru-RU" dirty="0">
                <a:latin typeface="Monotype Corsiva" panose="03010101010201010101" pitchFamily="66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6" t="9786" r="8316"/>
          <a:stretch/>
        </p:blipFill>
        <p:spPr>
          <a:xfrm>
            <a:off x="4328005" y="281471"/>
            <a:ext cx="7156239" cy="5987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7097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random/>
      </p:transition>
    </mc:Choice>
    <mc:Fallback>
      <p:transition spd="slow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04" y="1208350"/>
            <a:ext cx="3418991" cy="4558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07" y="620320"/>
            <a:ext cx="4324350" cy="576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957" y="775260"/>
            <a:ext cx="4091940" cy="5455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7877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random/>
      </p:transition>
    </mc:Choice>
    <mc:Fallback>
      <p:transition spd="slow" advClick="0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082" y="0"/>
            <a:ext cx="4219412" cy="5625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72189" y="4717942"/>
            <a:ext cx="3657599" cy="1815882"/>
          </a:xfrm>
          <a:prstGeom prst="rect">
            <a:avLst/>
          </a:prstGeom>
          <a:solidFill>
            <a:srgbClr val="FFFFFF">
              <a:alpha val="6784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Наши окна кистью белой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Дед Мороз разрисовал.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Снегом полюшко одел он,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Снегом садик закидал.</a:t>
            </a:r>
          </a:p>
        </p:txBody>
      </p:sp>
      <p:pic>
        <p:nvPicPr>
          <p:cNvPr id="4" name="Picture 2" descr="http://www.playcast.ru/uploads/2017/12/20/2418439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387" y="0"/>
            <a:ext cx="3748049" cy="317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391" y="232475"/>
            <a:ext cx="4969144" cy="6625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4840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random/>
      </p:transition>
    </mc:Choice>
    <mc:Fallback>
      <p:transition spd="slow" advClick="0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872" y="630788"/>
            <a:ext cx="4436712" cy="5915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40970" y="1459692"/>
            <a:ext cx="5726193" cy="4294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://galerey-room.ru/images/005759_138377507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7427"/>
            <a:ext cx="2678157" cy="297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c0mut.ucoz.ru/2018-2019/rozhdest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874" y="192769"/>
            <a:ext cx="1577158" cy="174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259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random/>
      </p:transition>
    </mc:Choice>
    <mc:Fallback>
      <p:transition spd="slow" advClick="0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99" y="368146"/>
            <a:ext cx="4541520" cy="6055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15" y="368146"/>
            <a:ext cx="4339590" cy="5786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https://woman-time.ru/wp-content/uploads/2015/10/3_1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763" y="4876798"/>
            <a:ext cx="3261472" cy="187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650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random/>
      </p:transition>
    </mc:Choice>
    <mc:Fallback>
      <p:transition spd="slow" advClick="0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60290" y="857250"/>
            <a:ext cx="6858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790" y="857250"/>
            <a:ext cx="6858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9711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random/>
      </p:transition>
    </mc:Choice>
    <mc:Fallback>
      <p:transition spd="slow" advClick="0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68" y="250554"/>
            <a:ext cx="4788975" cy="638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443" y="820116"/>
            <a:ext cx="6994901" cy="5246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0490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random/>
      </p:transition>
    </mc:Choice>
    <mc:Fallback>
      <p:transition spd="slow" advClick="0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76" y="1295215"/>
            <a:ext cx="10979848" cy="42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80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random/>
      </p:transition>
    </mc:Choice>
    <mc:Fallback>
      <p:transition spd="slow" advClick="0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20</Words>
  <Application>Microsoft Office PowerPoint</Application>
  <PresentationFormat>Широкоэкранный</PresentationFormat>
  <Paragraphs>5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22</cp:revision>
  <dcterms:created xsi:type="dcterms:W3CDTF">2018-12-25T05:41:29Z</dcterms:created>
  <dcterms:modified xsi:type="dcterms:W3CDTF">2019-12-23T08:47:15Z</dcterms:modified>
</cp:coreProperties>
</file>