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58" r:id="rId5"/>
  </p:sldIdLst>
  <p:sldSz cx="9144000" cy="6858000" type="screen4x3"/>
  <p:notesSz cx="6881813" cy="966152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F06A1-144F-4DEF-8CDF-27CEC32C4F6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589463"/>
            <a:ext cx="5505450" cy="43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56CF2-5E32-413C-953B-F323D8272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6CF2-5E32-413C-953B-F323D827256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еруша.А.В\Desktop\619583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366"/>
            <a:ext cx="9143999" cy="6855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chem-teacher.ru/wp-content/uploads/2016/01/Teacher_of_the_year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52400"/>
            <a:ext cx="1706878" cy="152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" y="6096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Конкурс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«Педагог года Ишимского района - 2018»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48768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Александра Александровна Горохова,</a:t>
            </a:r>
          </a:p>
          <a:p>
            <a:pPr algn="ctr"/>
            <a:r>
              <a:rPr lang="ru-RU" sz="2000" b="1" dirty="0" smtClean="0"/>
              <a:t>учитель русского языка и литературы</a:t>
            </a:r>
          </a:p>
          <a:p>
            <a:pPr algn="ctr"/>
            <a:r>
              <a:rPr lang="ru-RU" dirty="0" smtClean="0"/>
              <a:t>филиала МАОУ </a:t>
            </a:r>
            <a:r>
              <a:rPr lang="ru-RU" dirty="0" err="1" smtClean="0"/>
              <a:t>Черемшанская</a:t>
            </a:r>
            <a:r>
              <a:rPr lang="ru-RU" dirty="0" smtClean="0"/>
              <a:t> СОШ – </a:t>
            </a:r>
          </a:p>
          <a:p>
            <a:pPr algn="ctr"/>
            <a:r>
              <a:rPr lang="ru-RU" dirty="0" smtClean="0"/>
              <a:t>Прокуткинская СОШ</a:t>
            </a:r>
            <a:endParaRPr lang="ru-RU" dirty="0"/>
          </a:p>
        </p:txBody>
      </p:sp>
      <p:pic>
        <p:nvPicPr>
          <p:cNvPr id="2" name="Picture 2" descr="H:\ГОРОХ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600200"/>
            <a:ext cx="2438400" cy="325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теруша.А.В\Desktop\619583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366"/>
            <a:ext cx="9143999" cy="6855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ttp://chem-teacher.ru/wp-content/uploads/2016/01/Teacher_of_the_year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7122" y="0"/>
            <a:ext cx="1706878" cy="152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Катеруша.А.В\Desktop\педагог года\фото к Дню учителя\фото к Дню учителя\SAM_0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219200"/>
            <a:ext cx="3495908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5" descr="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371600"/>
            <a:ext cx="533400" cy="3184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90800" y="350520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ru-RU" sz="1200" b="1" dirty="0" smtClean="0">
                <a:latin typeface="Comic Sans MS" pitchFamily="66" charset="0"/>
                <a:cs typeface="Arial" pitchFamily="34" charset="0"/>
              </a:rPr>
            </a:b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4400" y="1371600"/>
            <a:ext cx="403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404040"/>
                </a:solidFill>
                <a:latin typeface="Comic Sans MS" pitchFamily="66" charset="0"/>
                <a:cs typeface="Arial" pitchFamily="34" charset="0"/>
              </a:rPr>
              <a:t> е за горами и лесами</a:t>
            </a:r>
            <a:r>
              <a:rPr lang="ru-RU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ru-RU" dirty="0" smtClean="0">
                <a:latin typeface="Comic Sans MS" pitchFamily="66" charset="0"/>
                <a:cs typeface="Arial" pitchFamily="34" charset="0"/>
              </a:rPr>
            </a:br>
            <a:r>
              <a:rPr lang="ru-RU" dirty="0" smtClean="0">
                <a:solidFill>
                  <a:srgbClr val="404040"/>
                </a:solidFill>
                <a:latin typeface="Comic Sans MS" pitchFamily="66" charset="0"/>
                <a:cs typeface="Arial" pitchFamily="34" charset="0"/>
              </a:rPr>
              <a:t>Живут волшебники сейчас,</a:t>
            </a:r>
            <a:r>
              <a:rPr lang="ru-RU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ru-RU" dirty="0" smtClean="0">
                <a:latin typeface="Comic Sans MS" pitchFamily="66" charset="0"/>
                <a:cs typeface="Arial" pitchFamily="34" charset="0"/>
              </a:rPr>
            </a:br>
            <a:r>
              <a:rPr lang="ru-RU" dirty="0" smtClean="0">
                <a:solidFill>
                  <a:srgbClr val="404040"/>
                </a:solidFill>
                <a:latin typeface="Comic Sans MS" pitchFamily="66" charset="0"/>
                <a:cs typeface="Arial" pitchFamily="34" charset="0"/>
              </a:rPr>
              <a:t>Они приходят в школу с вами.</a:t>
            </a:r>
            <a:r>
              <a:rPr lang="ru-RU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ru-RU" dirty="0" smtClean="0">
                <a:latin typeface="Comic Sans MS" pitchFamily="66" charset="0"/>
                <a:cs typeface="Arial" pitchFamily="34" charset="0"/>
              </a:rPr>
            </a:br>
            <a:r>
              <a:rPr lang="ru-RU" dirty="0" smtClean="0">
                <a:solidFill>
                  <a:srgbClr val="404040"/>
                </a:solidFill>
                <a:latin typeface="Comic Sans MS" pitchFamily="66" charset="0"/>
                <a:cs typeface="Arial" pitchFamily="34" charset="0"/>
              </a:rPr>
              <a:t>Вернее, чуть пораньше вас.</a:t>
            </a:r>
            <a:r>
              <a:rPr lang="ru-RU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ru-RU" dirty="0" smtClean="0">
                <a:latin typeface="Comic Sans MS" pitchFamily="66" charset="0"/>
                <a:cs typeface="Arial" pitchFamily="34" charset="0"/>
              </a:rPr>
            </a:br>
            <a:r>
              <a:rPr lang="ru-RU" dirty="0" smtClean="0">
                <a:solidFill>
                  <a:srgbClr val="404040"/>
                </a:solidFill>
                <a:latin typeface="Comic Sans MS" pitchFamily="66" charset="0"/>
                <a:cs typeface="Arial" pitchFamily="34" charset="0"/>
              </a:rPr>
              <a:t>Вы с ними заново открыли</a:t>
            </a:r>
            <a:r>
              <a:rPr lang="ru-RU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ru-RU" dirty="0" smtClean="0">
                <a:latin typeface="Comic Sans MS" pitchFamily="66" charset="0"/>
                <a:cs typeface="Arial" pitchFamily="34" charset="0"/>
              </a:rPr>
            </a:br>
            <a:r>
              <a:rPr lang="ru-RU" dirty="0" smtClean="0">
                <a:latin typeface="Comic Sans MS" pitchFamily="66" charset="0"/>
                <a:cs typeface="Arial" pitchFamily="34" charset="0"/>
              </a:rPr>
              <a:t>     </a:t>
            </a:r>
            <a:r>
              <a:rPr lang="ru-RU" dirty="0" smtClean="0">
                <a:solidFill>
                  <a:srgbClr val="404040"/>
                </a:solidFill>
                <a:latin typeface="Comic Sans MS" pitchFamily="66" charset="0"/>
                <a:cs typeface="Arial" pitchFamily="34" charset="0"/>
              </a:rPr>
              <a:t>И звездный мир, и даль земли…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33800" y="4267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Быть Александрой и не знать покоя,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Быть Александрой - отдыха не знать,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Заботливою, щедрою рукою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Сердца и души в счастье пеленать.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теруша.А.В\Desktop\619583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366"/>
            <a:ext cx="9143999" cy="68556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15240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Comic Sans MS" pitchFamily="66" charset="0"/>
            </a:endParaRPr>
          </a:p>
          <a:p>
            <a:pPr algn="ctr"/>
            <a:endParaRPr lang="ru-RU" sz="1600" b="1" dirty="0" smtClean="0">
              <a:latin typeface="Comic Sans MS" pitchFamily="66" charset="0"/>
            </a:endParaRPr>
          </a:p>
          <a:p>
            <a:pPr algn="ctr"/>
            <a:endParaRPr lang="ru-RU" sz="1600" b="1" dirty="0" smtClean="0">
              <a:latin typeface="Comic Sans MS" pitchFamily="66" charset="0"/>
            </a:endParaRPr>
          </a:p>
          <a:p>
            <a:pPr algn="ctr"/>
            <a:endParaRPr lang="ru-RU" sz="1600" dirty="0"/>
          </a:p>
        </p:txBody>
      </p:sp>
      <p:pic>
        <p:nvPicPr>
          <p:cNvPr id="7" name="Picture 4" descr="http://chem-teacher.ru/wp-content/uploads/2016/01/Teacher_of_the_year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2465" y="0"/>
            <a:ext cx="1621535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48000" y="34290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054" name="AutoShape 6" descr="https://pp.userapi.com/c840227/v840227115/7bf3c/rKuV3trgHI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pp.userapi.com/c840227/v840227115/7bf3c/rKuV3trgHI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Школа\Pictures\rKuV3trgH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28600"/>
            <a:ext cx="30861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733800" y="838199"/>
            <a:ext cx="4495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Александра Александровна считает, что современный учитель – это профессионал, он соединяет в себе любовь к делу и к ученикам.</a:t>
            </a:r>
          </a:p>
          <a:p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За эти годы происходило многое: взлеты и падения, радость успеха и горечь разочарования. Были моменты, когда хотелось всё бросить и сменить профессию, но, приходя в школу, видя доверчивые и добрые глаза детей, поддержку коллег,  я мысли об этом угоняю прочь.</a:t>
            </a:r>
          </a:p>
          <a:p>
            <a:pPr algn="just"/>
            <a:r>
              <a:rPr lang="ru-RU" sz="2000" dirty="0" smtClean="0">
                <a:latin typeface="Comic Sans MS" pitchFamily="66" charset="0"/>
              </a:rPr>
              <a:t> </a:t>
            </a:r>
          </a:p>
          <a:p>
            <a:pPr algn="just"/>
            <a:endParaRPr lang="ru-RU" sz="2000" dirty="0" smtClean="0">
              <a:latin typeface="Comic Sans MS" pitchFamily="66" charset="0"/>
            </a:endParaRPr>
          </a:p>
          <a:p>
            <a:pPr algn="just"/>
            <a:endParaRPr lang="ru-RU" sz="1400" dirty="0" smtClean="0">
              <a:latin typeface="Comic Sans MS" pitchFamily="66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теруша.А.В\Desktop\619583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563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0" y="0"/>
            <a:ext cx="30784800" cy="2308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4600" y="609600"/>
            <a:ext cx="3149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G:\DCIM\100PHOTO\SAM_82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762000"/>
            <a:ext cx="32766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 descr="https://i.mycdn.me/image?id=863305273250&amp;t=3&amp;plc=WEB&amp;tkn=*K2xKmKcxhBhXIo4cNxyFEpeoY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048000"/>
            <a:ext cx="2819400" cy="3367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ttp://chem-teacher.ru/wp-content/uploads/2016/01/Teacher_of_the_year_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029200"/>
            <a:ext cx="1706878" cy="152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112</Words>
  <PresentationFormat>Экран (4:3)</PresentationFormat>
  <Paragraphs>17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Бахыт Батырбековна</dc:creator>
  <cp:lastModifiedBy>Andrey</cp:lastModifiedBy>
  <cp:revision>31</cp:revision>
  <dcterms:created xsi:type="dcterms:W3CDTF">2018-02-20T04:19:41Z</dcterms:created>
  <dcterms:modified xsi:type="dcterms:W3CDTF">2018-02-27T05:26:43Z</dcterms:modified>
</cp:coreProperties>
</file>