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6" d="100"/>
          <a:sy n="66" d="100"/>
        </p:scale>
        <p:origin x="-1494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:\DCIM\101PHOTO\SAM_02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H:\DCIM\101PHOTO\SAM_02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4572000" cy="3357561"/>
          </a:xfrm>
          <a:prstGeom prst="rect">
            <a:avLst/>
          </a:prstGeom>
          <a:noFill/>
        </p:spPr>
      </p:pic>
      <p:pic>
        <p:nvPicPr>
          <p:cNvPr id="2052" name="Picture 4" descr="H:\DCIM\101PHOTO\SAM_0247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1" y="0"/>
            <a:ext cx="4571999" cy="3428999"/>
          </a:xfrm>
          <a:prstGeom prst="rect">
            <a:avLst/>
          </a:prstGeom>
          <a:noFill/>
        </p:spPr>
      </p:pic>
      <p:pic>
        <p:nvPicPr>
          <p:cNvPr id="2053" name="Picture 5" descr="H:\DCIM\101PHOTO\SAM_024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357563"/>
            <a:ext cx="4667250" cy="3500438"/>
          </a:xfrm>
          <a:prstGeom prst="rect">
            <a:avLst/>
          </a:prstGeom>
          <a:noFill/>
        </p:spPr>
      </p:pic>
      <p:pic>
        <p:nvPicPr>
          <p:cNvPr id="2054" name="Picture 6" descr="H:\DCIM\101PHOTO\SAM_024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3429000"/>
            <a:ext cx="4572000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H:\DCIM\101PHOTO\SAM_024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:\DCIM\101PHOTO\SAM_025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:\DCIM\101PHOTO\SAM_026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H:\DCIM\101PHOTO\SAM_026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H:\DCIM\101PHOTO\SAM_026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PresentationFormat>Экран (4:3)</PresentationFormat>
  <Paragraphs>0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Школа</dc:creator>
  <cp:lastModifiedBy>Школа</cp:lastModifiedBy>
  <cp:revision>1</cp:revision>
  <dcterms:created xsi:type="dcterms:W3CDTF">2017-05-04T06:42:04Z</dcterms:created>
  <dcterms:modified xsi:type="dcterms:W3CDTF">2017-05-04T06:50:40Z</dcterms:modified>
</cp:coreProperties>
</file>