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58" r:id="rId4"/>
    <p:sldId id="283" r:id="rId5"/>
    <p:sldId id="284" r:id="rId6"/>
    <p:sldId id="285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9" r:id="rId25"/>
    <p:sldId id="282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2" d="100"/>
          <a:sy n="62" d="100"/>
        </p:scale>
        <p:origin x="1626" y="23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30.10.2020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30.10.2020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30.10.2020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Объект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Объект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Объект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30.10.2020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30.10.2020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30.10.2020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dirty="0" smtClean="0"/>
              <a:t>Мой день начинается так же как день всех жителей нашего  села. Мы торопливо  одеваемся, завтракаем и спешим на работу. Мы почти не улыбаемся друг другу, и так проходит день каждого из нас. Я рада, что мой день иной, причина одна-я работаю с детьми, и это-удивительная работа</a:t>
            </a:r>
            <a:r>
              <a:rPr lang="ru-RU" dirty="0" smtClean="0"/>
              <a:t>. Я хочу представить вам математический уголок младшей группы «Сказка» </a:t>
            </a:r>
            <a:r>
              <a:rPr lang="ru-RU" dirty="0" err="1" smtClean="0"/>
              <a:t>Памятнинского</a:t>
            </a:r>
            <a:r>
              <a:rPr lang="ru-RU" dirty="0" smtClean="0"/>
              <a:t> детского сада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124744"/>
            <a:ext cx="7772400" cy="2475707"/>
          </a:xfrm>
        </p:spPr>
        <p:txBody>
          <a:bodyPr>
            <a:normAutofit/>
          </a:bodyPr>
          <a:lstStyle/>
          <a:p>
            <a:r>
              <a:rPr lang="ru-RU" dirty="0" smtClean="0"/>
              <a:t>Здравствуйте.</a:t>
            </a:r>
            <a:br>
              <a:rPr lang="ru-RU" dirty="0" smtClean="0"/>
            </a:br>
            <a:r>
              <a:rPr lang="ru-RU" dirty="0" smtClean="0"/>
              <a:t>Я, Пономарева  Эльмира Руслановна!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74045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User\Desktop\Новая папка (3)\IMG_786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84034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User\Desktop\Новая папка (3)\IMG_786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8406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Users\User\Desktop\Новая папка (3)\IMG_786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1147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Users\User\Desktop\Новая папка (3)\IMG_786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16630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C:\Users\User\Desktop\Новая папка (3)\IMG_786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3844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C:\Users\User\Desktop\Новая папка (3)\IMG_786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1789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C:\Users\User\Desktop\Новая папка (3)\IMG_786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1257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C:\Users\User\Desktop\Новая папка (3)\IMG_787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6873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C:\Users\User\Desktop\Новая папка (3)\IMG_787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2590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C:\Users\User\Desktop\Новая папка (3)\IMG_787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8037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User\Desktop\Новая папка (3)\IMG_785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5100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 descr="C:\Users\User\Desktop\Новая папка (3)\IMG_787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9772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 descr="C:\Users\User\Desktop\Новая папка (3)\IMG_787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8194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 descr="C:\Users\User\Desktop\Новая папка (3)\IMG_787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38821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 descr="C:\Users\User\Desktop\Новая папка (3)\IMG_787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05869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3554" name="Picture 2" descr="C:\Users\User\Desktop\Новая папка (3)\IMG_7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1019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3568" y="1340768"/>
            <a:ext cx="7365504" cy="2520280"/>
          </a:xfrm>
        </p:spPr>
        <p:txBody>
          <a:bodyPr/>
          <a:lstStyle/>
          <a:p>
            <a:r>
              <a:rPr lang="ru-RU" dirty="0" smtClean="0"/>
              <a:t>Спасибо за внимание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89627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User\Desktop\Новая папка (3)\IMG_785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4590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3" y="116632"/>
            <a:ext cx="8891336" cy="64087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620861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52400"/>
            <a:ext cx="8799896" cy="6588968"/>
          </a:xfrm>
        </p:spPr>
      </p:pic>
    </p:spTree>
    <p:extLst>
      <p:ext uri="{BB962C8B-B14F-4D97-AF65-F5344CB8AC3E}">
        <p14:creationId xmlns:p14="http://schemas.microsoft.com/office/powerpoint/2010/main" val="14606618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52400"/>
            <a:ext cx="8784976" cy="6516960"/>
          </a:xfrm>
        </p:spPr>
      </p:pic>
    </p:spTree>
    <p:extLst>
      <p:ext uri="{BB962C8B-B14F-4D97-AF65-F5344CB8AC3E}">
        <p14:creationId xmlns:p14="http://schemas.microsoft.com/office/powerpoint/2010/main" val="13831810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User\Desktop\Новая папка (3)\IMG_786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46195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User\Desktop\Новая папка (3)\IMG_786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9047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User\Desktop\Новая папка (3)\IMG_786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2029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71</TotalTime>
  <Words>74</Words>
  <Application>Microsoft Office PowerPoint</Application>
  <PresentationFormat>Экран (4:3)</PresentationFormat>
  <Paragraphs>3</Paragraphs>
  <Slides>25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8" baseType="lpstr">
      <vt:lpstr>Constantia</vt:lpstr>
      <vt:lpstr>Wingdings 2</vt:lpstr>
      <vt:lpstr>Бумажная</vt:lpstr>
      <vt:lpstr>Здравствуйте. Я, Пономарева  Эльмира Руслановна!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Учитель</cp:lastModifiedBy>
  <cp:revision>9</cp:revision>
  <dcterms:created xsi:type="dcterms:W3CDTF">2020-10-29T16:09:54Z</dcterms:created>
  <dcterms:modified xsi:type="dcterms:W3CDTF">2020-10-30T05:09:44Z</dcterms:modified>
</cp:coreProperties>
</file>