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 ОРКСЭ</a:t>
            </a:r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</a:t>
            </a:r>
            <a:r>
              <a:rPr lang="ru-RU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КРЕПКАЯ НЕ </a:t>
            </a: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СЛОМАЕТСЯ»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выполнила :ученица 4а класса</a:t>
            </a:r>
          </a:p>
          <a:p>
            <a:pPr algn="r"/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Рубба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Кира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проверила: Закирова Ольга Юрьевна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3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655" y="2060849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Цель моего проекта: узнать что такое дружба и от куда она произошла.</a:t>
            </a:r>
          </a:p>
        </p:txBody>
      </p:sp>
    </p:spTree>
    <p:extLst>
      <p:ext uri="{BB962C8B-B14F-4D97-AF65-F5344CB8AC3E}">
        <p14:creationId xmlns:p14="http://schemas.microsoft.com/office/powerpoint/2010/main" val="39736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12844"/>
            <a:ext cx="74168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ИСТОРИЧЕСКАЯ СПРАВКА.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Дружба-личные бескорыстные взаимоотношения между людьми, основанные на общности интересов и увлечений, взаимном уважении взаимопонимание и взаимопомощи; предполагает личную симпатию.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Считается что слово ‘  дружба’ произошло от слова ‘дружина’. А слово ‘дружина’, которое означает в русском  языке воинский отряд, по словенскому и болгарскому языку означает домочадцев и семью.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4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02657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Мы с моей подругой Лерой познакомились на площадке у школы. Так совпало, что мы пошли с ней в один класс. Я и Лера учимся в 4А классе. Она интересна по своему -забавная, спортивная, любит животных, у нас много общего. Мы конечно с ней ссоримся, но потом снова миримся. Нам с ней легко договорится, что то создать, чему то научится. Из всего класса мне интереснее больше всего общаться именно с ней.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Нашу дружбу не разлучить!</a:t>
            </a:r>
          </a:p>
        </p:txBody>
      </p:sp>
    </p:spTree>
    <p:extLst>
      <p:ext uri="{BB962C8B-B14F-4D97-AF65-F5344CB8AC3E}">
        <p14:creationId xmlns:p14="http://schemas.microsoft.com/office/powerpoint/2010/main" val="31831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38273"/>
            <a:ext cx="4464496" cy="615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21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186808" cy="13381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Дорога в поход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542" y="3429000"/>
            <a:ext cx="1534166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175447" cy="112213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Экскурсия в пожарную часть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58" y="2276872"/>
            <a:ext cx="317464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4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387444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</a:rPr>
              <a:t>Я узнала о дружбе, то что самую крепкую дружбу не сломать	!</a:t>
            </a:r>
          </a:p>
        </p:txBody>
      </p:sp>
    </p:spTree>
    <p:extLst>
      <p:ext uri="{BB962C8B-B14F-4D97-AF65-F5344CB8AC3E}">
        <p14:creationId xmlns:p14="http://schemas.microsoft.com/office/powerpoint/2010/main" val="4911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1127</TotalTime>
  <Words>198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 Black</vt:lpstr>
      <vt:lpstr>Candara</vt:lpstr>
      <vt:lpstr>Symbol</vt:lpstr>
      <vt:lpstr>Волна</vt:lpstr>
      <vt:lpstr>Проект по ОРКСЭ «ДРУЖБА КРЕПКАЯ НЕ СЛОМАЕТСЯ»</vt:lpstr>
      <vt:lpstr>Презентация PowerPoint</vt:lpstr>
      <vt:lpstr>Презентация PowerPoint</vt:lpstr>
      <vt:lpstr>Мы с моей подругой Лерой познакомились на площадке у школы. Так совпало, что мы пошли с ней в один класс. Я и Лера учимся в 4А классе. Она интересна по своему -забавная, спортивная, любит животных, у нас много общего. Мы конечно с ней ссоримся, но потом снова миримся. Нам с ней легко договорится, что то создать, чему то научится. Из всего класса мне интереснее больше всего общаться именно с ней. Нашу дружбу не разлучить!</vt:lpstr>
      <vt:lpstr>Презентация PowerPoint</vt:lpstr>
      <vt:lpstr>Презентация PowerPoint</vt:lpstr>
      <vt:lpstr>Я узнала о дружбе, то что самую крепкую дружбу не сломать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крепкая не сломается </dc:title>
  <dc:creator>Manager</dc:creator>
  <cp:lastModifiedBy>User</cp:lastModifiedBy>
  <cp:revision>7</cp:revision>
  <dcterms:created xsi:type="dcterms:W3CDTF">2020-05-06T12:08:56Z</dcterms:created>
  <dcterms:modified xsi:type="dcterms:W3CDTF">2020-05-14T13:09:32Z</dcterms:modified>
</cp:coreProperties>
</file>