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86575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30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0801" y="5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r">
              <a:defRPr sz="1300"/>
            </a:lvl1pPr>
          </a:lstStyle>
          <a:p>
            <a:fld id="{28D36C37-808C-4D29-9112-A94B4B61302F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517550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0801" y="9517550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r">
              <a:defRPr sz="1300"/>
            </a:lvl1pPr>
          </a:lstStyle>
          <a:p>
            <a:fld id="{B2921EBA-8FF9-471B-A54F-8379BA14F5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82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0801" y="5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/>
          <a:lstStyle>
            <a:lvl1pPr algn="r">
              <a:defRPr sz="1300"/>
            </a:lvl1pPr>
          </a:lstStyle>
          <a:p>
            <a:fld id="{39F9140E-B6F4-423B-909B-0BA0F0D43088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54063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0" tIns="48290" rIns="96580" bIns="4829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659" y="4759643"/>
            <a:ext cx="5509260" cy="4509136"/>
          </a:xfrm>
          <a:prstGeom prst="rect">
            <a:avLst/>
          </a:prstGeom>
        </p:spPr>
        <p:txBody>
          <a:bodyPr vert="horz" lIns="96580" tIns="48290" rIns="96580" bIns="4829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50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0801" y="9517550"/>
            <a:ext cx="2984182" cy="501015"/>
          </a:xfrm>
          <a:prstGeom prst="rect">
            <a:avLst/>
          </a:prstGeom>
        </p:spPr>
        <p:txBody>
          <a:bodyPr vert="horz" lIns="96580" tIns="48290" rIns="96580" bIns="48290" rtlCol="0" anchor="b"/>
          <a:lstStyle>
            <a:lvl1pPr algn="r">
              <a:defRPr sz="1300"/>
            </a:lvl1pPr>
          </a:lstStyle>
          <a:p>
            <a:fld id="{0C4949C5-411A-4236-B7CF-7896925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01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949C5-411A-4236-B7CF-78969258500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3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81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3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39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37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5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9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01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84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83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67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C0465-7E64-4846-8278-443707A1BB3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7ADF-E171-425D-9C84-D0D8624ED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4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Нестерова О.А\карт волонт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7145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9712" y="1124745"/>
            <a:ext cx="5832648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i="1" dirty="0" smtClean="0">
                <a:solidFill>
                  <a:srgbClr val="230993"/>
                </a:solidFill>
                <a:cs typeface="Angsana New" panose="02020603050405020304" pitchFamily="18" charset="-34"/>
              </a:rPr>
              <a:t>Памятнинская  школа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приглашает на </a:t>
            </a:r>
          </a:p>
          <a:p>
            <a:pPr algn="ctr"/>
            <a:r>
              <a:rPr lang="ru-RU" sz="32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anose="020B0A04020102020204" pitchFamily="34" charset="0"/>
              </a:rPr>
              <a:t>Я Р М А Р К У  </a:t>
            </a:r>
          </a:p>
          <a:p>
            <a:pPr algn="ctr"/>
            <a:r>
              <a:rPr lang="ru-RU" sz="32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«</a:t>
            </a:r>
            <a:r>
              <a:rPr lang="ru-RU" sz="3200" b="1" i="1" dirty="0" smtClean="0">
                <a:solidFill>
                  <a:srgbClr val="00B050"/>
                </a:solidFill>
                <a:cs typeface="Aharoni" panose="02010803020104030203" pitchFamily="2" charset="-79"/>
              </a:rPr>
              <a:t>В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е</a:t>
            </a:r>
            <a:r>
              <a:rPr lang="ru-RU" sz="32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с</a:t>
            </a:r>
            <a:r>
              <a:rPr lang="ru-RU" sz="3200" b="1" i="1" dirty="0" smtClean="0">
                <a:solidFill>
                  <a:srgbClr val="7030A0"/>
                </a:solidFill>
                <a:cs typeface="Aharoni" panose="02010803020104030203" pitchFamily="2" charset="-79"/>
              </a:rPr>
              <a:t>е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н</a:t>
            </a:r>
            <a:r>
              <a:rPr lang="ru-RU" sz="3200" b="1" i="1" dirty="0" smtClean="0">
                <a:solidFill>
                  <a:srgbClr val="00B050"/>
                </a:solidFill>
                <a:cs typeface="Aharoni" panose="02010803020104030203" pitchFamily="2" charset="-79"/>
              </a:rPr>
              <a:t>н</a:t>
            </a:r>
            <a:r>
              <a:rPr lang="ru-RU" sz="3200" b="1" i="1" dirty="0" smtClean="0">
                <a:solidFill>
                  <a:srgbClr val="7030A0"/>
                </a:solidFill>
                <a:cs typeface="Aharoni" panose="02010803020104030203" pitchFamily="2" charset="-79"/>
              </a:rPr>
              <a:t>и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й </a:t>
            </a:r>
            <a:r>
              <a:rPr lang="ru-RU" sz="32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х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о</a:t>
            </a:r>
            <a:r>
              <a:rPr lang="ru-RU" sz="3200" b="1" i="1" dirty="0" smtClean="0">
                <a:solidFill>
                  <a:srgbClr val="00B050"/>
                </a:solidFill>
                <a:cs typeface="Aharoni" panose="02010803020104030203" pitchFamily="2" charset="-79"/>
              </a:rPr>
              <a:t>р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о</a:t>
            </a:r>
            <a:r>
              <a:rPr lang="ru-RU" sz="3200" b="1" i="1" dirty="0" smtClean="0">
                <a:solidFill>
                  <a:srgbClr val="7030A0"/>
                </a:solidFill>
                <a:cs typeface="Aharoni" panose="02010803020104030203" pitchFamily="2" charset="-79"/>
              </a:rPr>
              <a:t>в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о</a:t>
            </a:r>
            <a:r>
              <a:rPr lang="ru-RU" sz="32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д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 - 2</a:t>
            </a:r>
            <a:r>
              <a:rPr lang="ru-RU" sz="3200" b="1" i="1" dirty="0" smtClean="0">
                <a:solidFill>
                  <a:srgbClr val="00B050"/>
                </a:solidFill>
                <a:cs typeface="Aharoni" panose="02010803020104030203" pitchFamily="2" charset="-79"/>
              </a:rPr>
              <a:t>0</a:t>
            </a:r>
            <a:r>
              <a:rPr lang="ru-RU" sz="32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1</a:t>
            </a:r>
            <a:r>
              <a:rPr lang="ru-RU" sz="3200" b="1" i="1" dirty="0" smtClean="0">
                <a:solidFill>
                  <a:srgbClr val="7030A0"/>
                </a:solidFill>
                <a:cs typeface="Aharoni" panose="02010803020104030203" pitchFamily="2" charset="-79"/>
              </a:rPr>
              <a:t>8</a:t>
            </a:r>
            <a:r>
              <a:rPr lang="ru-RU" sz="3200" b="1" i="1" dirty="0" smtClean="0">
                <a:solidFill>
                  <a:srgbClr val="0070C0"/>
                </a:solidFill>
                <a:cs typeface="Aharoni" panose="02010803020104030203" pitchFamily="2" charset="-79"/>
              </a:rPr>
              <a:t>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931033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b="1" i="1" cap="none" spc="300" dirty="0" smtClean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  <a:p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10.30 – 12.00</a:t>
            </a:r>
            <a:r>
              <a:rPr lang="ru-RU" sz="1600" b="1" i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Торговые ряды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12.15</a:t>
            </a:r>
            <a:r>
              <a:rPr lang="ru-RU" sz="1600" b="1" i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Награждение участников ярмарки </a:t>
            </a:r>
          </a:p>
          <a:p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12.30</a:t>
            </a:r>
            <a:r>
              <a:rPr lang="ru-RU" sz="1600" b="1" i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Танцевальный </a:t>
            </a:r>
            <a:r>
              <a:rPr lang="ru-RU" sz="1600" b="1" cap="none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Флешмоб</a:t>
            </a:r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«</a:t>
            </a:r>
            <a:r>
              <a:rPr lang="ru-RU" sz="1600" b="1" cap="none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Зажигай,</a:t>
            </a:r>
            <a:r>
              <a:rPr lang="ru-RU" sz="1600" b="1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П</a:t>
            </a:r>
            <a:r>
              <a:rPr lang="ru-RU" sz="1600" b="1" cap="none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амятное</a:t>
            </a:r>
            <a:r>
              <a:rPr lang="ru-RU" sz="1600" b="1" cap="none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»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12.40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Игровая программа «Парк аттракционов»: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 -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Мастер-классы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 -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Площадка рекордов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 - Беспроигрышная лотерея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 -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230993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Марафон «Поющий район»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 -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Изготовление Мега-открытки </a:t>
            </a:r>
          </a:p>
          <a:p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«</a:t>
            </a:r>
            <a:r>
              <a:rPr lang="ru-RU" sz="1600" b="1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Ялуторовский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район в сердце каждого из нас»</a:t>
            </a:r>
          </a:p>
          <a:p>
            <a:endParaRPr lang="ru-RU" sz="800" b="1" spc="300" dirty="0" smtClean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  <a:p>
            <a:endParaRPr lang="ru-RU" sz="800" b="1" spc="300" dirty="0" smtClean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ЖДЕМ ВАС ПО АДРЕСУ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: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 </a:t>
            </a:r>
            <a:r>
              <a:rPr lang="ru-RU" sz="1600" b="1" i="1" dirty="0" smtClean="0">
                <a:solidFill>
                  <a:srgbClr val="230993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Дом </a:t>
            </a:r>
            <a:r>
              <a:rPr lang="ru-RU" sz="1600" b="1" i="1" dirty="0">
                <a:solidFill>
                  <a:srgbClr val="230993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культуры с. Памятное</a:t>
            </a:r>
            <a:endParaRPr lang="ru-RU" sz="1600" i="1" dirty="0">
              <a:solidFill>
                <a:srgbClr val="230993"/>
              </a:solidFill>
            </a:endParaRP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 rot="18862822">
            <a:off x="797090" y="1378293"/>
            <a:ext cx="20880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ВСЕМ!  </a:t>
            </a:r>
            <a:endParaRPr lang="ru-RU" sz="2000" b="1" dirty="0" smtClean="0">
              <a:solidFill>
                <a:srgbClr val="C00000"/>
              </a:solidFill>
              <a:latin typeface="Segoe Script" panose="020B0504020000000003" pitchFamily="34" charset="0"/>
              <a:cs typeface="Angsana New" panose="02020603050405020304" pitchFamily="18" charset="-34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ВСЕМ!  </a:t>
            </a:r>
            <a:endParaRPr lang="ru-RU" sz="2000" b="1" dirty="0" smtClean="0">
              <a:solidFill>
                <a:srgbClr val="C00000"/>
              </a:solidFill>
              <a:latin typeface="Segoe Script" panose="020B0504020000000003" pitchFamily="34" charset="0"/>
              <a:cs typeface="Angsana New" panose="02020603050405020304" pitchFamily="18" charset="-34"/>
            </a:endParaRPr>
          </a:p>
          <a:p>
            <a:pPr algn="r"/>
            <a:r>
              <a:rPr lang="ru-RU" sz="2000" b="1" dirty="0" smtClean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ВСЕМ</a:t>
            </a:r>
            <a:r>
              <a:rPr lang="ru-RU" b="1" dirty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!</a:t>
            </a:r>
          </a:p>
        </p:txBody>
      </p:sp>
      <p:sp>
        <p:nvSpPr>
          <p:cNvPr id="7" name="Прямоугольник 6"/>
          <p:cNvSpPr/>
          <p:nvPr/>
        </p:nvSpPr>
        <p:spPr>
          <a:xfrm rot="1793675">
            <a:off x="6761819" y="1267965"/>
            <a:ext cx="16155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18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Segoe Script" panose="020B0504020000000003" pitchFamily="34" charset="0"/>
                <a:cs typeface="Angsana New" panose="02020603050405020304" pitchFamily="18" charset="-34"/>
              </a:rPr>
              <a:t>МАРТА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0412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ramka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30" y="-16794"/>
            <a:ext cx="9232218" cy="687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95736" y="268866"/>
            <a:ext cx="511256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Памятнинская школа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приглашает на </a:t>
            </a:r>
            <a:endParaRPr lang="ru-RU" b="1" dirty="0">
              <a:solidFill>
                <a:srgbClr val="C00000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Я Р М А Р К У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«Весенний хоровод - 2018»</a:t>
            </a:r>
            <a:endParaRPr lang="ru-RU" sz="2400" b="1" i="1" dirty="0"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45194">
            <a:off x="4283968" y="5718448"/>
            <a:ext cx="1637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18 </a:t>
            </a:r>
            <a:r>
              <a:rPr lang="ru-RU" sz="2400" b="1" dirty="0">
                <a:solidFill>
                  <a:schemeClr val="tx2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МАРТА       </a:t>
            </a:r>
          </a:p>
        </p:txBody>
      </p:sp>
      <p:sp>
        <p:nvSpPr>
          <p:cNvPr id="6" name="Прямоугольник 5"/>
          <p:cNvSpPr/>
          <p:nvPr/>
        </p:nvSpPr>
        <p:spPr>
          <a:xfrm rot="20794426">
            <a:off x="1492236" y="1990098"/>
            <a:ext cx="35682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6">
                        <a:lumMod val="75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b="1" i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6">
                        <a:lumMod val="75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     </a:t>
            </a:r>
            <a:r>
              <a:rPr lang="ru-RU" b="1" i="1" u="sng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6">
                        <a:lumMod val="75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ВАС </a:t>
            </a:r>
            <a:r>
              <a:rPr lang="ru-RU" b="1" i="1" u="sng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6">
                        <a:lumMod val="75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ЖДУТ:</a:t>
            </a:r>
          </a:p>
          <a:p>
            <a:r>
              <a:rPr lang="ru-RU" b="1" i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10.30 – </a:t>
            </a:r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12.00 </a:t>
            </a:r>
            <a:r>
              <a:rPr lang="ru-RU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Торговые </a:t>
            </a:r>
            <a:r>
              <a:rPr lang="ru-RU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ряды (выпечка, сувениры)</a:t>
            </a:r>
            <a:endParaRPr lang="ru-RU" b="1" spc="300" dirty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  <a:p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12.15</a:t>
            </a:r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Награждение участников ярмарки по 	номинациям</a:t>
            </a:r>
          </a:p>
          <a:p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12.30</a:t>
            </a:r>
            <a:r>
              <a:rPr lang="ru-RU" b="1" i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Танцевальный </a:t>
            </a:r>
            <a:r>
              <a:rPr lang="ru-RU" b="1" spc="300" dirty="0" err="1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Флешмоб</a:t>
            </a:r>
            <a:r>
              <a:rPr lang="ru-RU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«</a:t>
            </a:r>
            <a:r>
              <a:rPr lang="ru-RU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Зажигай, </a:t>
            </a:r>
            <a:r>
              <a:rPr lang="ru-RU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Памятное</a:t>
            </a:r>
            <a:r>
              <a:rPr lang="ru-RU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»</a:t>
            </a:r>
            <a:endParaRPr lang="ru-RU" b="1" spc="300" dirty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592470">
            <a:off x="4666798" y="1982113"/>
            <a:ext cx="32220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12.40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Игровая программа «Парк аттракционов»: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-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Мастер-класс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	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         -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Площадка рекордов</a:t>
            </a:r>
            <a:endParaRPr lang="ru-RU" sz="1600" b="1" spc="300" dirty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-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Беспроигрышная 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лотерея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-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Марафон «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Поющий район»</a:t>
            </a:r>
          </a:p>
          <a:p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-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Изготовление мега-открытки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«</a:t>
            </a:r>
            <a:r>
              <a:rPr lang="ru-RU" sz="1600" b="1" spc="300" dirty="0" err="1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Ялуторовский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район в сердце 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каждого из </a:t>
            </a:r>
            <a:r>
              <a:rPr lang="ru-RU" sz="1600" b="1" spc="300" dirty="0" smtClean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       		нас</a:t>
            </a:r>
            <a:r>
              <a:rPr lang="ru-RU" sz="1600" b="1" spc="300" dirty="0">
                <a:ln w="11430" cmpd="sng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 panose="030F0702030302020204" pitchFamily="66" charset="0"/>
              </a:rPr>
              <a:t>»</a:t>
            </a:r>
          </a:p>
          <a:p>
            <a:endParaRPr lang="ru-RU" sz="1600" b="1" spc="300" dirty="0">
              <a:ln w="11430" cmpd="sng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762132">
            <a:off x="4275868" y="5272883"/>
            <a:ext cx="2136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Встречаемся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3661" y="6345227"/>
            <a:ext cx="1946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        </a:t>
            </a:r>
            <a:endParaRPr lang="ru-RU" b="1" dirty="0">
              <a:solidFill>
                <a:schemeClr val="tx2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761553">
            <a:off x="253296" y="392739"/>
            <a:ext cx="23643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C00000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  <a:p>
            <a:pPr algn="ctr"/>
            <a:endParaRPr lang="ru-RU" b="1" dirty="0">
              <a:solidFill>
                <a:srgbClr val="C00000"/>
              </a:solidFill>
              <a:latin typeface="Arial Black" panose="020B0A04020102020204" pitchFamily="34" charset="0"/>
              <a:cs typeface="Angsana New" panose="02020603050405020304" pitchFamily="18" charset="-34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ВСЕМ</a:t>
            </a: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!   ВСЕМ!   ВСЕМ!</a:t>
            </a:r>
          </a:p>
        </p:txBody>
      </p:sp>
      <p:sp>
        <p:nvSpPr>
          <p:cNvPr id="13" name="Прямоугольник 12"/>
          <p:cNvSpPr/>
          <p:nvPr/>
        </p:nvSpPr>
        <p:spPr>
          <a:xfrm rot="21108838">
            <a:off x="615685" y="5779318"/>
            <a:ext cx="4057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Angsana New" panose="02020603050405020304" pitchFamily="18" charset="-34"/>
              </a:rPr>
              <a:t>в Доме культуры с. Памятное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616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112</Words>
  <Application>Microsoft Office PowerPoint</Application>
  <PresentationFormat>Экран (4:3)</PresentationFormat>
  <Paragraphs>45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1" baseType="lpstr">
      <vt:lpstr>Aharoni</vt:lpstr>
      <vt:lpstr>Angsana New</vt:lpstr>
      <vt:lpstr>Arial</vt:lpstr>
      <vt:lpstr>Arial Black</vt:lpstr>
      <vt:lpstr>Calibri</vt:lpstr>
      <vt:lpstr>Comic Sans MS</vt:lpstr>
      <vt:lpstr>Segoe Script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18</cp:revision>
  <cp:lastPrinted>2018-03-15T06:43:29Z</cp:lastPrinted>
  <dcterms:created xsi:type="dcterms:W3CDTF">2018-03-14T04:27:44Z</dcterms:created>
  <dcterms:modified xsi:type="dcterms:W3CDTF">2018-03-15T07:17:20Z</dcterms:modified>
</cp:coreProperties>
</file>