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00F5E-FC51-47DF-9C1B-BF6E934CEFD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7277-6ECE-4F09-8991-66B61523F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5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70462" cy="37290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514" y="4723924"/>
            <a:ext cx="5452110" cy="447579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00025" y="280066"/>
            <a:ext cx="858043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2018 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01983" y="3164382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Хлыстунова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Людмила Николаевна, заместитель начальника 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сопровождения;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49275" y="4319728"/>
            <a:ext cx="8215313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горячей» линии филиала МАОУ «Киевская СОШ» «</a:t>
            </a:r>
            <a:r>
              <a:rPr lang="ru-RU" alt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Памятнинская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СОШ»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49274" y="4991881"/>
            <a:ext cx="8215313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834535-93-308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Устюгова Елена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Иссаевна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методист филиала МАОУ «Киевская СОШ» «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Памятнинская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СОШ»</a:t>
            </a:r>
            <a:endParaRPr lang="ru-RU" altLang="ru-RU" sz="18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19758"/>
              </p:ext>
            </p:extLst>
          </p:nvPr>
        </p:nvGraphicFramePr>
        <p:xfrm>
          <a:off x="874713" y="959048"/>
          <a:ext cx="6840537" cy="1893888"/>
        </p:xfrm>
        <a:graphic>
          <a:graphicData uri="http://schemas.openxmlformats.org/drawingml/2006/table">
            <a:tbl>
              <a:tblPr firstRow="1" firstCol="1" bandRow="1"/>
              <a:tblGrid>
                <a:gridCol w="2664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91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Office PowerPoint</Application>
  <PresentationFormat>Экран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2018-01-23T08:37:33Z</dcterms:created>
  <dcterms:modified xsi:type="dcterms:W3CDTF">2018-01-26T11:12:45Z</dcterms:modified>
</cp:coreProperties>
</file>