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4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5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77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2C1C4-8A2B-4173-AF55-C812C45A2FDC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6491B-9802-42F4-8842-6B1235A00D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6491B-9802-42F4-8842-6B1235A00D81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мп\Desktop\Афиша-День-матери.jpg"/>
          <p:cNvPicPr>
            <a:picLocks noChangeAspect="1" noChangeArrowheads="1"/>
          </p:cNvPicPr>
          <p:nvPr/>
        </p:nvPicPr>
        <p:blipFill>
          <a:blip r:embed="rId3" cstate="print"/>
          <a:srcRect b="30829"/>
          <a:stretch>
            <a:fillRect/>
          </a:stretch>
        </p:blipFill>
        <p:spPr bwMode="auto">
          <a:xfrm>
            <a:off x="1" y="1600200"/>
            <a:ext cx="6857999" cy="6705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Филиал МАОУ «Киёвская СОШ»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«Памятнинская средняя общеобразовательная  школа» 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Детский сад «Солнышко»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1440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i="1" dirty="0" smtClean="0">
                <a:solidFill>
                  <a:srgbClr val="E644DA"/>
                </a:solidFill>
                <a:latin typeface="Arial Black" pitchFamily="34" charset="0"/>
              </a:rPr>
              <a:t>25</a:t>
            </a:r>
            <a:endParaRPr lang="ru-RU" sz="8000" i="1" dirty="0">
              <a:solidFill>
                <a:srgbClr val="E644DA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0668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solidFill>
                  <a:srgbClr val="E644DA"/>
                </a:solidFill>
                <a:latin typeface="Arial Black" pitchFamily="34" charset="0"/>
              </a:rPr>
              <a:t>ноября</a:t>
            </a:r>
            <a:endParaRPr lang="ru-RU" sz="4800" i="1" dirty="0">
              <a:solidFill>
                <a:srgbClr val="E644DA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16764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E644DA"/>
                </a:solidFill>
                <a:latin typeface="Arial Black" pitchFamily="34" charset="0"/>
              </a:rPr>
              <a:t>2016</a:t>
            </a:r>
            <a:r>
              <a:rPr lang="ru-RU" i="1" dirty="0" smtClean="0">
                <a:solidFill>
                  <a:srgbClr val="E644DA"/>
                </a:solidFill>
                <a:latin typeface="Arial Black" pitchFamily="34" charset="0"/>
              </a:rPr>
              <a:t> года</a:t>
            </a:r>
            <a:endParaRPr lang="ru-RU" i="1" dirty="0">
              <a:solidFill>
                <a:srgbClr val="E644DA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5791200"/>
            <a:ext cx="114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solidFill>
                  <a:srgbClr val="00B0F0"/>
                </a:solidFill>
                <a:latin typeface="Arial Black" pitchFamily="34" charset="0"/>
              </a:rPr>
              <a:t>0+</a:t>
            </a:r>
            <a:endParaRPr lang="ru-RU" sz="4400" i="1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1981200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11:30</a:t>
            </a:r>
            <a:endParaRPr lang="ru-RU" sz="5400" i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853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F0"/>
                </a:solidFill>
                <a:latin typeface="Arial Black" pitchFamily="34" charset="0"/>
              </a:rPr>
              <a:t>с. Памятное, ул. Ворошилова, 24</a:t>
            </a:r>
            <a:endParaRPr lang="ru-RU" i="1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81534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Памятнинский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Дом культуры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867897">
            <a:off x="-25685" y="3343329"/>
            <a:ext cx="38090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spc="300" dirty="0" smtClean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«</a:t>
            </a:r>
            <a:r>
              <a:rPr lang="ru-RU" sz="4800" b="1" i="1" spc="300" dirty="0" smtClean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Мамины</a:t>
            </a:r>
          </a:p>
          <a:p>
            <a:pPr algn="ctr"/>
            <a:r>
              <a:rPr lang="ru-RU" sz="4800" b="1" i="1" spc="300" dirty="0" smtClean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глаза</a:t>
            </a:r>
            <a:r>
              <a:rPr lang="ru-RU" sz="4800" b="1" i="1" spc="300" dirty="0" smtClean="0">
                <a:ln w="11430" cmpd="sng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»</a:t>
            </a:r>
            <a:endParaRPr lang="ru-RU" sz="4800" b="1" i="1" spc="300" dirty="0">
              <a:ln w="11430" cmpd="sng">
                <a:solidFill>
                  <a:srgbClr val="00B0F0"/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2209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Начало в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2971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E644DA"/>
                </a:solidFill>
                <a:latin typeface="Arial Black" pitchFamily="34" charset="0"/>
              </a:rPr>
              <a:t>Праздничный концерт</a:t>
            </a:r>
            <a:endParaRPr lang="ru-RU" sz="1600" i="1" dirty="0">
              <a:solidFill>
                <a:srgbClr val="E644DA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6553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solidFill>
                  <a:srgbClr val="E644DA"/>
                </a:solidFill>
                <a:latin typeface="Arial Black" pitchFamily="34" charset="0"/>
              </a:rPr>
              <a:t>Вход свободный</a:t>
            </a:r>
            <a:endParaRPr lang="ru-RU" sz="2000" i="1" dirty="0">
              <a:solidFill>
                <a:srgbClr val="E644DA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</Words>
  <Application>Microsoft Office PowerPoint</Application>
  <PresentationFormat>Экран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Комп</cp:lastModifiedBy>
  <cp:revision>6</cp:revision>
  <dcterms:created xsi:type="dcterms:W3CDTF">2016-11-16T17:16:09Z</dcterms:created>
  <dcterms:modified xsi:type="dcterms:W3CDTF">2016-11-16T18:11:18Z</dcterms:modified>
</cp:coreProperties>
</file>