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7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9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67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2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3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2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2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8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4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1BB3-0BEC-4D8B-A66D-D738CB4B25D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3F46-3363-4021-A546-A79DB8CD4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68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552728" cy="2421464"/>
          </a:xfrm>
        </p:spPr>
        <p:txBody>
          <a:bodyPr/>
          <a:lstStyle/>
          <a:p>
            <a:r>
              <a:rPr lang="ru-RU" sz="9600" b="1" dirty="0" smtClean="0"/>
              <a:t>УЧИТЕЛЬ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786190"/>
            <a:ext cx="4786314" cy="2658154"/>
          </a:xfrm>
        </p:spPr>
        <p:txBody>
          <a:bodyPr>
            <a:normAutofit fontScale="85000" lnSpcReduction="10000"/>
          </a:bodyPr>
          <a:lstStyle/>
          <a:p>
            <a:pPr algn="l"/>
            <a:endParaRPr lang="ru-RU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Автор составитель Медведева А.Н. учитель МАОУ «Памятнинская СОШ»</a:t>
            </a:r>
          </a:p>
          <a:p>
            <a:pPr algn="l"/>
            <a:endParaRPr lang="ru-RU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Фото: Пономарева Ксения, ученица МАОУ «Памятнинская СОШ»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RDjL8K8_6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66"/>
            <a:ext cx="4857784" cy="61246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…И вот звонок,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Пустеет быстро школьный дом.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звенящей тишине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Последние шаги.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zVps4KL76V0.jpg"/>
          <p:cNvPicPr>
            <a:picLocks noChangeAspect="1" noChangeArrowheads="1"/>
          </p:cNvPicPr>
          <p:nvPr/>
        </p:nvPicPr>
        <p:blipFill rotWithShape="1">
          <a:blip r:embed="rId2"/>
          <a:srcRect l="5607" r="4783" b="9848"/>
          <a:stretch/>
        </p:blipFill>
        <p:spPr bwMode="auto">
          <a:xfrm>
            <a:off x="1619672" y="2636912"/>
            <a:ext cx="6048672" cy="40457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00042"/>
            <a:ext cx="7931224" cy="58093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Но в тихом классе все сидишь ты за столом,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вновь перед тобой твои ученики.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в тишине ты думаешь о них,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Вчера чужих, теперь родных,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XRviHAQW5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73713" cy="55721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 их вопрос, про свой ответ,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 то, на что ответа нет…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yb8HgxZ2-As.jpg"/>
          <p:cNvPicPr>
            <a:picLocks noChangeAspect="1" noChangeArrowheads="1"/>
          </p:cNvPicPr>
          <p:nvPr/>
        </p:nvPicPr>
        <p:blipFill rotWithShape="1">
          <a:blip r:embed="rId2"/>
          <a:srcRect l="17998" r="19007" b="9094"/>
          <a:stretch/>
        </p:blipFill>
        <p:spPr bwMode="auto">
          <a:xfrm>
            <a:off x="3635896" y="1480770"/>
            <a:ext cx="5328592" cy="50999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 завтра снова день придет,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школьный радостный народ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Наполнит шумом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этажи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в вихре жизни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</a:t>
            </a:r>
            <a:r>
              <a:rPr lang="ru-RU" b="1" dirty="0" smtClean="0">
                <a:solidFill>
                  <a:schemeClr val="bg1"/>
                </a:solidFill>
              </a:rPr>
              <a:t>закружит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60" y="1844824"/>
            <a:ext cx="7715304" cy="46434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67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Когда то сам на третьей парте у стены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 будущем мечтал и взрослым стать спешил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Уже тогда ты быть учителем решил,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Нелегкий выбрал путь, но знал, что хватит сил.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c85PGdHP8c4.jpg"/>
          <p:cNvPicPr>
            <a:picLocks noChangeAspect="1" noChangeArrowheads="1"/>
          </p:cNvPicPr>
          <p:nvPr/>
        </p:nvPicPr>
        <p:blipFill rotWithShape="1">
          <a:blip r:embed="rId2"/>
          <a:srcRect r="4760"/>
          <a:stretch/>
        </p:blipFill>
        <p:spPr bwMode="auto">
          <a:xfrm>
            <a:off x="500034" y="357166"/>
            <a:ext cx="8186766" cy="60722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429156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И снова в школе тишина,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И старый глобус у окна,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В журнале суффикс и падеж,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И столько судеб и надежд…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ом\Desktop\selskoe-hozyaystvo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404701"/>
            <a:ext cx="5294962" cy="3101335"/>
          </a:xfrm>
          <a:prstGeom prst="rect">
            <a:avLst/>
          </a:prstGeom>
          <a:noFill/>
        </p:spPr>
      </p:pic>
      <p:pic>
        <p:nvPicPr>
          <p:cNvPr id="7170" name="Picture 2" descr="C:\Users\Дом\Desktop\marine-navig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324580"/>
            <a:ext cx="4299646" cy="261658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042"/>
            <a:ext cx="7472386" cy="58093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твоих руках судьба страны, судьба земли,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Твоих учеников исполнятся мечты.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Им сеять хлеб, вести по курсу корабли,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Жизнь </a:t>
            </a:r>
            <a:r>
              <a:rPr lang="ru-RU" b="1" dirty="0" smtClean="0">
                <a:solidFill>
                  <a:schemeClr val="bg1"/>
                </a:solidFill>
              </a:rPr>
              <a:t>детям посвятить,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как </a:t>
            </a:r>
            <a:r>
              <a:rPr lang="ru-RU" b="1" dirty="0" smtClean="0">
                <a:solidFill>
                  <a:schemeClr val="bg1"/>
                </a:solidFill>
              </a:rPr>
              <a:t>это сделал ты…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1-fh4O6pOoQ.jpg"/>
          <p:cNvPicPr>
            <a:picLocks noChangeAspect="1" noChangeArrowheads="1"/>
          </p:cNvPicPr>
          <p:nvPr/>
        </p:nvPicPr>
        <p:blipFill rotWithShape="1">
          <a:blip r:embed="rId2"/>
          <a:srcRect l="11330" r="8252" b="16581"/>
          <a:stretch/>
        </p:blipFill>
        <p:spPr bwMode="auto">
          <a:xfrm>
            <a:off x="457200" y="476672"/>
            <a:ext cx="8229600" cy="60486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0950"/>
            <a:ext cx="8229600" cy="6028410"/>
          </a:xfrm>
        </p:spPr>
        <p:txBody>
          <a:bodyPr/>
          <a:lstStyle/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снова в школе тишина,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старый глобус у окна, 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журнале суффикс и падеж,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столько судеб и надежд…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81</TotalTime>
  <Words>222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УЧИТЕЛЬ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1</cp:lastModifiedBy>
  <cp:revision>13</cp:revision>
  <dcterms:created xsi:type="dcterms:W3CDTF">2015-12-14T13:47:31Z</dcterms:created>
  <dcterms:modified xsi:type="dcterms:W3CDTF">2016-02-27T16:59:01Z</dcterms:modified>
</cp:coreProperties>
</file>