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6" autoAdjust="0"/>
    <p:restoredTop sz="94587" autoAdjust="0"/>
  </p:normalViewPr>
  <p:slideViewPr>
    <p:cSldViewPr>
      <p:cViewPr varScale="1">
        <p:scale>
          <a:sx n="42" d="100"/>
          <a:sy n="42" d="100"/>
        </p:scale>
        <p:origin x="-7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43700" y="1428736"/>
            <a:ext cx="5786478" cy="752468"/>
          </a:xfrm>
        </p:spPr>
        <p:txBody>
          <a:bodyPr>
            <a:noAutofit/>
          </a:bodyPr>
          <a:lstStyle/>
          <a:p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01282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16 ноября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Международный День толерантности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pic>
        <p:nvPicPr>
          <p:cNvPr id="6" name="Picture 4" descr="H:\Documents and Settings\Aida\Рабочий стол\толерантность\toler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46549"/>
            <a:ext cx="5357850" cy="5111451"/>
          </a:xfrm>
          <a:prstGeom prst="rect">
            <a:avLst/>
          </a:prstGeom>
          <a:gradFill flip="none" rotWithShape="1">
            <a:gsLst>
              <a:gs pos="0">
                <a:schemeClr val="dk2">
                  <a:tint val="40000"/>
                  <a:satMod val="350000"/>
                </a:schemeClr>
              </a:gs>
              <a:gs pos="40000">
                <a:schemeClr val="dk2">
                  <a:tint val="45000"/>
                  <a:shade val="99000"/>
                  <a:satMod val="350000"/>
                </a:schemeClr>
              </a:gs>
              <a:gs pos="100000">
                <a:schemeClr val="dk2">
                  <a:shade val="20000"/>
                  <a:satMod val="25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0"/>
            <a:ext cx="4636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Толерантная личность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642918"/>
            <a:ext cx="82153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3399"/>
                </a:solidFill>
              </a:rPr>
              <a:t>Я: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терпимый и терпеливый;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считающийся с чужими мнениями и интересами;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умеющий решать конфликты путем убеждения и </a:t>
            </a:r>
          </a:p>
          <a:p>
            <a:pPr lvl="1"/>
            <a:r>
              <a:rPr lang="ru-RU" sz="2400" b="1" dirty="0" smtClean="0">
                <a:solidFill>
                  <a:srgbClr val="003399"/>
                </a:solidFill>
              </a:rPr>
              <a:t>    взаимопонимания;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приветливый и заботливый, вежливый и деликатный;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уважающий окружающих и уважаемый ими;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уважающий права свои и других, умеющий слушать и </a:t>
            </a:r>
          </a:p>
          <a:p>
            <a:pPr lvl="1"/>
            <a:r>
              <a:rPr lang="ru-RU" sz="2400" b="1" dirty="0" smtClean="0">
                <a:solidFill>
                  <a:srgbClr val="003399"/>
                </a:solidFill>
              </a:rPr>
              <a:t>    слышать; 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заботливый, сострадающий, поддерживающий;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патриот своей школы, города, России, заботящийся об их </a:t>
            </a:r>
          </a:p>
          <a:p>
            <a:pPr lvl="1"/>
            <a:r>
              <a:rPr lang="ru-RU" sz="2400" b="1" dirty="0" smtClean="0">
                <a:solidFill>
                  <a:srgbClr val="003399"/>
                </a:solidFill>
              </a:rPr>
              <a:t>    процветании;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человек, берегущий природу и культуру;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трудолюбивый, успешный, независимый, счастливый.</a:t>
            </a:r>
            <a:endParaRPr lang="ru-RU" sz="2400" b="1" dirty="0">
              <a:solidFill>
                <a:srgbClr val="003399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6445266" cy="391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643174" y="0"/>
            <a:ext cx="4582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Толерантная страна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612845"/>
            <a:ext cx="79296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В моей России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власть справедливая, профессиональная, ответственная,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заботящаяся о своих гражданах;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народ здоровый, доброжелательный, трудолюбивый,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обеспеченный, заботящийся о процветании своей страны;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все граждане – патриоты своей страны, свободные,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уважающие права свои и других, ценящие добрососедские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отношения, мир и согласие, право каждого быть самим собой;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страна сотрудничает с другими странами мира, сохраняя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мир и дружбу во всем мире.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:\Documents and Settings\Aida\Рабочий стол\толерантность\toler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2663" y="357188"/>
            <a:ext cx="4867275" cy="4643437"/>
          </a:xfrm>
          <a:prstGeom prst="rect">
            <a:avLst/>
          </a:prstGeom>
          <a:gradFill flip="none" rotWithShape="1">
            <a:gsLst>
              <a:gs pos="0">
                <a:schemeClr val="dk2">
                  <a:tint val="40000"/>
                  <a:satMod val="350000"/>
                </a:schemeClr>
              </a:gs>
              <a:gs pos="40000">
                <a:schemeClr val="dk2">
                  <a:tint val="45000"/>
                  <a:shade val="99000"/>
                  <a:satMod val="350000"/>
                </a:schemeClr>
              </a:gs>
              <a:gs pos="100000">
                <a:schemeClr val="dk2">
                  <a:shade val="20000"/>
                  <a:satMod val="25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</p:pic>
      <p:sp>
        <p:nvSpPr>
          <p:cNvPr id="4" name="Прямоугольник 3"/>
          <p:cNvSpPr/>
          <p:nvPr/>
        </p:nvSpPr>
        <p:spPr>
          <a:xfrm>
            <a:off x="500034" y="5429264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Если каждый друг к другу будет терпим,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То вместе мы сделаем толерантным наш мир.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14287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57290" y="2357430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Из Декларации принципов толерантности, утвержденная резолюцией 5.61 Генеральной конференции ЮНЕСКО от 16 ноября 1995 года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0"/>
            <a:ext cx="7143800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«…Толерантность означает уважение, принятие и правильное понимание богатого многообразия культур нашего мира, наших форм самовыражения и способов проявлений человеческой индивидуальности. Толерантность - это обязанность способствовать утверждению прав человека,.. демократии и правопорядка…» </a:t>
            </a:r>
          </a:p>
          <a:p>
            <a:pPr>
              <a:lnSpc>
                <a:spcPct val="90000"/>
              </a:lnSpc>
            </a:pPr>
            <a:endParaRPr lang="ru-RU" b="1" i="1" dirty="0" smtClean="0"/>
          </a:p>
          <a:p>
            <a:pPr>
              <a:lnSpc>
                <a:spcPct val="90000"/>
              </a:lnSpc>
            </a:pPr>
            <a:endParaRPr lang="ru-RU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071811"/>
            <a:ext cx="5711012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286676" cy="603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0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Какими же чертами должен обладать толерантный человек, а какие черты личности мешают быть таковым? </a:t>
            </a:r>
            <a:endParaRPr lang="ru-RU" sz="2800" dirty="0"/>
          </a:p>
        </p:txBody>
      </p:sp>
      <p:pic>
        <p:nvPicPr>
          <p:cNvPr id="3" name="Рисунок 2" descr="Рисунок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8143932" cy="542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7072362" cy="506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034" y="5357826"/>
            <a:ext cx="80724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3399"/>
                </a:solidFill>
              </a:rPr>
              <a:t>Толерантность - это гармония в многообразии</a:t>
            </a:r>
            <a:r>
              <a:rPr lang="ru-RU" sz="4000" b="1" dirty="0" smtClean="0">
                <a:solidFill>
                  <a:srgbClr val="003399"/>
                </a:solidFill>
              </a:rPr>
              <a:t>.</a:t>
            </a:r>
            <a:endParaRPr lang="ru-R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857250"/>
            <a:ext cx="22653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H:\Documents and Settings\Aida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571612"/>
            <a:ext cx="2811462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H:\Documents and Settings\Aida\Рабочий стол\Рисунок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8" y="785813"/>
            <a:ext cx="2500312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5715016"/>
            <a:ext cx="9786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3399"/>
                </a:solidFill>
              </a:rPr>
              <a:t>Толерантность– путь к миру и согласию.</a:t>
            </a:r>
            <a:endParaRPr lang="ru-R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0"/>
            <a:ext cx="74295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Быть толерантным </a:t>
            </a:r>
            <a:r>
              <a:rPr lang="ru-RU" sz="2800" b="1" dirty="0" smtClean="0">
                <a:solidFill>
                  <a:srgbClr val="003399"/>
                </a:solidFill>
              </a:rPr>
              <a:t>– означает уважать других, невзирая на различия. Это означает быть внимательным к другим и обращать внимание на то, что нас сближает.</a:t>
            </a:r>
            <a:endParaRPr lang="ru-RU" sz="2800" b="1" dirty="0">
              <a:solidFill>
                <a:srgbClr val="003399"/>
              </a:solidFill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45213"/>
            <a:ext cx="7072362" cy="50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571500"/>
            <a:ext cx="7315200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71472" y="5857892"/>
            <a:ext cx="80890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ru-RU" sz="4000" b="1" dirty="0" smtClean="0">
                <a:solidFill>
                  <a:srgbClr val="003399"/>
                </a:solidFill>
              </a:rPr>
              <a:t>Все – мы разные, все мы – равные!</a:t>
            </a:r>
            <a:endParaRPr lang="ru-R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428625"/>
            <a:ext cx="771525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57158" y="2000240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</a:rPr>
              <a:t>Люди на свет рождаются разными: непохожими, своеобразными.</a:t>
            </a:r>
            <a:endParaRPr lang="ru-RU" sz="2800" b="1" dirty="0">
              <a:solidFill>
                <a:srgbClr val="003399"/>
              </a:solidFill>
            </a:endParaRPr>
          </a:p>
        </p:txBody>
      </p:sp>
      <p:pic>
        <p:nvPicPr>
          <p:cNvPr id="4" name="Picture 9" descr="H:\Documents and Settings\Aida\Рабочий стол\Рисунок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928934"/>
            <a:ext cx="6000792" cy="166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442913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</a:rPr>
              <a:t>Чтобы других ты смог понимать, нужно терпенье в себе воспитать</a:t>
            </a:r>
            <a:endParaRPr lang="ru-RU" sz="2800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286388"/>
            <a:ext cx="7643812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104</TotalTime>
  <Words>332</Words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16 ноября  Международный День толерантности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Толерантность </dc:title>
  <cp:lastModifiedBy>Пользователь</cp:lastModifiedBy>
  <cp:revision>13</cp:revision>
  <dcterms:modified xsi:type="dcterms:W3CDTF">2012-10-08T07:46:44Z</dcterms:modified>
</cp:coreProperties>
</file>