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2557"/>
    <a:srgbClr val="D60093"/>
    <a:srgbClr val="F90B44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510" y="-22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30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11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97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59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7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85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26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09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82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26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02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8640-19BB-4296-BBA3-572C49B9A8E3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8BB22-9ED6-4EA6-94E7-91C0A7C8D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11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50" t="26021" r="1459" b="45890"/>
          <a:stretch/>
        </p:blipFill>
        <p:spPr bwMode="auto">
          <a:xfrm>
            <a:off x="-20278" y="-12859"/>
            <a:ext cx="4385381" cy="12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Users\AmosovVA\Desktop\depositphotos_78819322-stock-illustration-back-to-school-seamless-patter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85754" b="11439"/>
          <a:stretch/>
        </p:blipFill>
        <p:spPr bwMode="auto">
          <a:xfrm>
            <a:off x="-1" y="1268463"/>
            <a:ext cx="1389413" cy="863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54" t="26021" r="2453" b="45890"/>
          <a:stretch/>
        </p:blipFill>
        <p:spPr bwMode="auto">
          <a:xfrm>
            <a:off x="4247864" y="0"/>
            <a:ext cx="2610136" cy="12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AmosovVA\Desktop\Вместе на 100\logoza.ru (4)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20" t="38552" r="27535" b="38169"/>
          <a:stretch/>
        </p:blipFill>
        <p:spPr bwMode="auto">
          <a:xfrm>
            <a:off x="4247864" y="9062153"/>
            <a:ext cx="2445900" cy="78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89412" y="1268141"/>
            <a:ext cx="5304352" cy="8442915"/>
          </a:xfrm>
          <a:prstGeom prst="rect">
            <a:avLst/>
          </a:prstGeom>
          <a:noFill/>
        </p:spPr>
        <p:txBody>
          <a:bodyPr wrap="square" lIns="70701" tIns="35351" rIns="70701" bIns="35351" rtlCol="0">
            <a:spAutoFit/>
          </a:bodyPr>
          <a:lstStyle/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Родителям – на заметку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C40842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1600" b="1" dirty="0">
                <a:solidFill>
                  <a:srgbClr val="C40842"/>
                </a:solidFill>
                <a:latin typeface="Arial" pitchFamily="34" charset="0"/>
                <a:cs typeface="Arial" pitchFamily="34" charset="0"/>
              </a:rPr>
              <a:t>помочь ребенку </a:t>
            </a:r>
            <a:r>
              <a:rPr lang="ru-RU" sz="1600" b="1" dirty="0" smtClean="0">
                <a:solidFill>
                  <a:srgbClr val="C40842"/>
                </a:solidFill>
                <a:latin typeface="Arial" pitchFamily="34" charset="0"/>
                <a:cs typeface="Arial" pitchFamily="34" charset="0"/>
              </a:rPr>
              <a:t>сдать </a:t>
            </a:r>
            <a:r>
              <a:rPr lang="ru-RU" sz="1600" b="1" dirty="0">
                <a:solidFill>
                  <a:srgbClr val="C40842"/>
                </a:solidFill>
                <a:latin typeface="Arial" pitchFamily="34" charset="0"/>
                <a:cs typeface="Arial" pitchFamily="34" charset="0"/>
              </a:rPr>
              <a:t>ЕГЭ на 100 баллов</a:t>
            </a:r>
            <a:r>
              <a:rPr lang="ru-RU" sz="1600" b="1" dirty="0" smtClean="0">
                <a:solidFill>
                  <a:srgbClr val="C40842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Подавайте правильный пример. Убедите, что всегда можно найти время на все, что важно: и учебу, и спорт, и хобби.</a:t>
            </a:r>
          </a:p>
          <a:p>
            <a:endParaRPr lang="ru-RU" sz="600" dirty="0" smtClean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Расскажите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о ресурсах для самоподготовки.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Пусть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ребенок сам выберет, какой формат ему более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удобен.</a:t>
            </a:r>
          </a:p>
          <a:p>
            <a:endParaRPr lang="ru-RU" sz="600" dirty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Поощряйте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чтение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книг. Факты из художественной литературы и истории пригодятся на экзамене.</a:t>
            </a:r>
          </a:p>
          <a:p>
            <a:endParaRPr lang="ru-RU" sz="600" dirty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Отвлекайте! Заведите традицию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семейных вечеров без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мыслей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об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экзаменах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ru-RU" sz="600" dirty="0" smtClean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Выделите время на прогулки по свежему воздуху. Обязательно проветривайте комнату!</a:t>
            </a:r>
          </a:p>
          <a:p>
            <a:endParaRPr lang="ru-RU" sz="600" dirty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Готовьте полезную еду. Добавьте в рацион больше фруктов и овощей.</a:t>
            </a:r>
          </a:p>
          <a:p>
            <a:endParaRPr lang="ru-RU" sz="600" dirty="0" smtClean="0">
              <a:latin typeface="Arial" pitchFamily="34" charset="0"/>
              <a:cs typeface="Arial" pitchFamily="34" charset="0"/>
            </a:endParaRPr>
          </a:p>
          <a:p>
            <a:pPr marL="220942" indent="-220942" algn="just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Соблюдайте режим. Уж вы-то знаете, как важно высыпаться перед важными делами! </a:t>
            </a:r>
          </a:p>
          <a:p>
            <a:endParaRPr lang="ru-RU" sz="600" dirty="0" smtClean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Посмотрите вместе интересный фильм, научитесь во всем видеть хорошее. Оптимистам живётся легче!</a:t>
            </a:r>
          </a:p>
          <a:p>
            <a:endParaRPr lang="ru-RU" sz="600" dirty="0" smtClean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Не волнуйтесь сами и верьте в ребенка, чаще напоминайте о прежних успехах. Не завышайте важность экзамена, ЕГЭ - всего лишь веха на жизненном пути.</a:t>
            </a:r>
          </a:p>
          <a:p>
            <a:endParaRPr lang="ru-RU" sz="600" dirty="0" smtClean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Заберите шпаргалки. Найдут – пересдача только через год. Стоит ли рисковать?</a:t>
            </a:r>
          </a:p>
          <a:p>
            <a:endParaRPr lang="ru-RU" sz="600" dirty="0" smtClean="0">
              <a:latin typeface="Arial" pitchFamily="34" charset="0"/>
              <a:cs typeface="Arial" pitchFamily="34" charset="0"/>
            </a:endParaRPr>
          </a:p>
          <a:p>
            <a:pPr marL="220942" indent="-220942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Дайте на экзамен «счастливую» ручку. Пусть ребенок на экзамене чувствует вашу поддержку!</a:t>
            </a:r>
          </a:p>
          <a:p>
            <a:endParaRPr lang="ru-RU" sz="600" dirty="0">
              <a:latin typeface="Arial" pitchFamily="34" charset="0"/>
              <a:cs typeface="Arial" pitchFamily="34" charset="0"/>
            </a:endParaRPr>
          </a:p>
          <a:p>
            <a:pPr marL="220942" indent="-220942" algn="just"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Выпейте чаю и с улыбкой встречайте своего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стобалльника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 algn="just"/>
            <a:endParaRPr lang="ru-RU" sz="1400" b="1" dirty="0">
              <a:solidFill>
                <a:srgbClr val="C4084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C40842"/>
                </a:solidFill>
                <a:latin typeface="Arial" pitchFamily="34" charset="0"/>
                <a:cs typeface="Arial" pitchFamily="34" charset="0"/>
              </a:rPr>
              <a:t>Вы готовы! Вместе любое дело по плечу!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>
              <a:solidFill>
                <a:srgbClr val="C4084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C40842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4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</TotalTime>
  <Words>211</Words>
  <Application>Microsoft Office PowerPoint</Application>
  <PresentationFormat>Лист A4 (210x297 мм)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Самохвалова Евгения Владимировна</dc:creator>
  <cp:lastModifiedBy>Воронова Лариса Ивановна</cp:lastModifiedBy>
  <cp:revision>19</cp:revision>
  <cp:lastPrinted>2019-03-15T10:48:35Z</cp:lastPrinted>
  <dcterms:created xsi:type="dcterms:W3CDTF">2019-03-07T06:01:35Z</dcterms:created>
  <dcterms:modified xsi:type="dcterms:W3CDTF">2019-03-18T06:02:17Z</dcterms:modified>
</cp:coreProperties>
</file>