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9906000" cy="6858000" type="A4"/>
  <p:notesSz cx="68580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2557"/>
    <a:srgbClr val="D60093"/>
    <a:srgbClr val="F90B44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867" autoAdjust="0"/>
    <p:restoredTop sz="94633" autoAdjust="0"/>
  </p:normalViewPr>
  <p:slideViewPr>
    <p:cSldViewPr>
      <p:cViewPr>
        <p:scale>
          <a:sx n="75" d="100"/>
          <a:sy n="75" d="100"/>
        </p:scale>
        <p:origin x="-2952" y="-88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08640-19BB-4296-BBA3-572C49B9A8E3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BB22-9ED6-4EA6-94E7-91C0A7C8D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304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08640-19BB-4296-BBA3-572C49B9A8E3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BB22-9ED6-4EA6-94E7-91C0A7C8D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112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386387" y="366714"/>
            <a:ext cx="1671638" cy="7800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71477" y="366714"/>
            <a:ext cx="4849813" cy="7800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08640-19BB-4296-BBA3-572C49B9A8E3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BB22-9ED6-4EA6-94E7-91C0A7C8D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974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08640-19BB-4296-BBA3-572C49B9A8E3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BB22-9ED6-4EA6-94E7-91C0A7C8D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592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08640-19BB-4296-BBA3-572C49B9A8E3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BB22-9ED6-4EA6-94E7-91C0A7C8D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671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71477" y="2133601"/>
            <a:ext cx="3260725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97302" y="2133601"/>
            <a:ext cx="3260725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08640-19BB-4296-BBA3-572C49B9A8E3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BB22-9ED6-4EA6-94E7-91C0A7C8D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851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08640-19BB-4296-BBA3-572C49B9A8E3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BB22-9ED6-4EA6-94E7-91C0A7C8D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268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08640-19BB-4296-BBA3-572C49B9A8E3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BB22-9ED6-4EA6-94E7-91C0A7C8D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093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08640-19BB-4296-BBA3-572C49B9A8E3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BB22-9ED6-4EA6-94E7-91C0A7C8D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82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1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08640-19BB-4296-BBA3-572C49B9A8E3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BB22-9ED6-4EA6-94E7-91C0A7C8D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269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08640-19BB-4296-BBA3-572C49B9A8E3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BB22-9ED6-4EA6-94E7-91C0A7C8D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026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08640-19BB-4296-BBA3-572C49B9A8E3}" type="datetimeFigureOut">
              <a:rPr lang="ru-RU" smtClean="0"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8BB22-9ED6-4EA6-94E7-91C0A7C8D7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119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0" y="8756"/>
            <a:ext cx="9894377" cy="6878069"/>
            <a:chOff x="11623" y="-20069"/>
            <a:chExt cx="9894377" cy="6878069"/>
          </a:xfrm>
        </p:grpSpPr>
        <p:pic>
          <p:nvPicPr>
            <p:cNvPr id="8" name="Picture 2" descr="C:\Users\user\Desktop\ГИА 2019\Большая перемена 23.03\исходники\2. памятка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23" y="-20069"/>
              <a:ext cx="9894377" cy="6878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272480" y="5853501"/>
              <a:ext cx="2952328" cy="63094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ru-RU" sz="700" dirty="0">
                  <a:solidFill>
                    <a:srgbClr val="0070C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Также с помощью данного ресурса можно подготовиться к итоговому сочинению, которое является обязательной формой допуска к ГИА в 11 классе и итоговому собеседованию по русскому языку, которое является обязательной формой допуска к ГИА в 9 классе.</a:t>
              </a:r>
              <a:endParaRPr lang="ru-RU" sz="7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1730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ГИА 2019\Большая перемена 23.03\исходники\2. оборотк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" y="0"/>
            <a:ext cx="9900659" cy="690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3687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122</TotalTime>
  <Words>39</Words>
  <Application>Microsoft Office PowerPoint</Application>
  <PresentationFormat>Лист A4 (210x297 мм)</PresentationFormat>
  <Paragraphs>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Самохвалова Евгения Владимировна</dc:creator>
  <cp:lastModifiedBy>user</cp:lastModifiedBy>
  <cp:revision>18</cp:revision>
  <cp:lastPrinted>2019-03-15T10:48:35Z</cp:lastPrinted>
  <dcterms:created xsi:type="dcterms:W3CDTF">2019-03-07T06:01:35Z</dcterms:created>
  <dcterms:modified xsi:type="dcterms:W3CDTF">2019-03-18T07:40:42Z</dcterms:modified>
</cp:coreProperties>
</file>