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5" r:id="rId9"/>
    <p:sldId id="268" r:id="rId10"/>
    <p:sldId id="269" r:id="rId11"/>
    <p:sldId id="263" r:id="rId12"/>
    <p:sldId id="264" r:id="rId13"/>
    <p:sldId id="266" r:id="rId14"/>
    <p:sldId id="270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052545"/>
            <a:ext cx="5995189" cy="1112759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/>
              <a:t>МАОУ«Ивановская</a:t>
            </a:r>
            <a:r>
              <a:rPr lang="ru-RU" sz="2400" dirty="0" smtClean="0"/>
              <a:t> СОШ» д\с «Берёзка»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1196753"/>
            <a:ext cx="7175351" cy="3024336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 smtClean="0"/>
              <a:t>Проект</a:t>
            </a:r>
            <a:br>
              <a:rPr lang="ru-RU" dirty="0" smtClean="0"/>
            </a:br>
            <a:r>
              <a:rPr lang="ru-RU" dirty="0" smtClean="0"/>
              <a:t>«Я хочу </a:t>
            </a:r>
            <a:br>
              <a:rPr lang="ru-RU" dirty="0" smtClean="0"/>
            </a:br>
            <a:r>
              <a:rPr lang="ru-RU" dirty="0" smtClean="0"/>
              <a:t>здоровым быть»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490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45224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/>
              <a:t>Игры со скакалкой и мячом</a:t>
            </a:r>
            <a:endParaRPr lang="ru-RU" sz="3200" dirty="0"/>
          </a:p>
        </p:txBody>
      </p:sp>
      <p:pic>
        <p:nvPicPr>
          <p:cNvPr id="3074" name="Picture 2" descr="C:\Users\user\Desktop\Новая папка\P100088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4" t="509"/>
          <a:stretch/>
        </p:blipFill>
        <p:spPr bwMode="auto">
          <a:xfrm>
            <a:off x="803564" y="1233054"/>
            <a:ext cx="3685886" cy="363610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Новая папка\P1000892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" r="10053" b="1"/>
          <a:stretch/>
        </p:blipFill>
        <p:spPr bwMode="auto">
          <a:xfrm>
            <a:off x="4645024" y="498764"/>
            <a:ext cx="3959423" cy="322551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16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Игры с обручем</a:t>
            </a:r>
            <a:endParaRPr lang="ru-RU" dirty="0"/>
          </a:p>
        </p:txBody>
      </p:sp>
      <p:pic>
        <p:nvPicPr>
          <p:cNvPr id="4098" name="Picture 2" descr="C:\Users\user\Desktop\Новая папка\P1000457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t="10663"/>
          <a:stretch/>
        </p:blipFill>
        <p:spPr bwMode="auto">
          <a:xfrm>
            <a:off x="467544" y="1124744"/>
            <a:ext cx="4021906" cy="4032448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P1000458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" t="8905"/>
          <a:stretch/>
        </p:blipFill>
        <p:spPr bwMode="auto">
          <a:xfrm>
            <a:off x="4668982" y="1124744"/>
            <a:ext cx="4079482" cy="4032448"/>
          </a:xfrm>
          <a:prstGeom prst="teardrop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08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504056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Экскурсия к рябинке</a:t>
            </a:r>
            <a:endParaRPr lang="ru-RU" dirty="0"/>
          </a:p>
        </p:txBody>
      </p:sp>
      <p:pic>
        <p:nvPicPr>
          <p:cNvPr id="6146" name="Picture 2" descr="C:\Users\user\Desktop\фото\P1000526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6" t="-614" r="4182"/>
          <a:stretch/>
        </p:blipFill>
        <p:spPr bwMode="auto">
          <a:xfrm>
            <a:off x="1187624" y="188640"/>
            <a:ext cx="7066772" cy="5068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9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«Зеленый витамин»</a:t>
            </a:r>
            <a:endParaRPr lang="ru-RU" dirty="0"/>
          </a:p>
        </p:txBody>
      </p:sp>
      <p:pic>
        <p:nvPicPr>
          <p:cNvPr id="7170" name="Picture 2" descr="C:\Users\user\Desktop\фото\P100042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980728"/>
            <a:ext cx="4320480" cy="381642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фото\P1000796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2" t="-723"/>
          <a:stretch/>
        </p:blipFill>
        <p:spPr bwMode="auto">
          <a:xfrm>
            <a:off x="5292080" y="235526"/>
            <a:ext cx="3456383" cy="350015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01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085184"/>
            <a:ext cx="651251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/>
              <a:t>Оздоровление  детей не возможно без участия родителей</a:t>
            </a:r>
            <a:endParaRPr lang="ru-RU" sz="2800" dirty="0"/>
          </a:p>
        </p:txBody>
      </p:sp>
      <p:pic>
        <p:nvPicPr>
          <p:cNvPr id="4098" name="Picture 2" descr="C:\Users\user\Desktop\Новая папка\P1080163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14438"/>
            <a:ext cx="4093914" cy="358271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Новая папка\P316011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214438"/>
            <a:ext cx="4175447" cy="351070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1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517216" y="2996952"/>
            <a:ext cx="139295" cy="72008"/>
          </a:xfrm>
        </p:spPr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731838"/>
            <a:ext cx="3888432" cy="5145434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5076056" y="731520"/>
            <a:ext cx="2915800" cy="50737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 smtClean="0"/>
              <a:t>«</a:t>
            </a:r>
            <a:r>
              <a:rPr lang="ru-RU" sz="3200" dirty="0" smtClean="0"/>
              <a:t>Мчусь, как ветер, на коньках</a:t>
            </a:r>
          </a:p>
          <a:p>
            <a:pPr marL="45720" indent="0">
              <a:buNone/>
            </a:pPr>
            <a:r>
              <a:rPr lang="ru-RU" sz="3200" dirty="0" smtClean="0"/>
              <a:t>Вдоль лесной опушки…</a:t>
            </a:r>
          </a:p>
          <a:p>
            <a:pPr marL="45720" indent="0">
              <a:buNone/>
            </a:pPr>
            <a:r>
              <a:rPr lang="ru-RU" sz="3200" dirty="0" smtClean="0"/>
              <a:t>Рукавички на руках,</a:t>
            </a:r>
          </a:p>
          <a:p>
            <a:pPr marL="45720" indent="0">
              <a:buNone/>
            </a:pPr>
            <a:r>
              <a:rPr lang="ru-RU" sz="3200" dirty="0" smtClean="0"/>
              <a:t>Шапка на макушке»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17821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289" y="2060848"/>
            <a:ext cx="6512511" cy="3454320"/>
          </a:xfrm>
        </p:spPr>
        <p:txBody>
          <a:bodyPr/>
          <a:lstStyle/>
          <a:p>
            <a:pPr marL="0" indent="0" algn="ctr">
              <a:buNone/>
            </a:pPr>
            <a:r>
              <a:rPr lang="ru-RU" sz="8800" dirty="0" smtClean="0"/>
              <a:t>Спасибо!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88326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01208"/>
            <a:ext cx="6512511" cy="12241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Актуальность.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 smtClean="0"/>
              <a:t>Забота о здоровье ребенка и взрослого человека стала занимать во всем мире приоритетные позиции , поскольку любой стране нужны личности творческие , гармонично развитые , активные и здоровые .Сегодня важно нам , взрослым , формировать и поддерживать интерес к оздоровлению как самих себя ,так и своих детей. Быть здоровым – естественное стремление человека . Здоровье означает не только отсутствие болезней , но и психическое и социальное благополучие.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2168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76111" y="-858300"/>
            <a:ext cx="1882552" cy="864096"/>
          </a:xfrm>
        </p:spPr>
        <p:txBody>
          <a:bodyPr>
            <a:normAutofit/>
          </a:bodyPr>
          <a:lstStyle/>
          <a:p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0"/>
            <a:ext cx="8410128" cy="719025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Цель: </a:t>
            </a:r>
          </a:p>
          <a:p>
            <a:pPr marL="0" indent="0">
              <a:buNone/>
            </a:pPr>
            <a:r>
              <a:rPr lang="ru-RU" sz="2400" dirty="0"/>
              <a:t>-</a:t>
            </a:r>
            <a:r>
              <a:rPr lang="ru-RU" sz="2400" dirty="0" smtClean="0"/>
              <a:t>формировать и поддерживать интерес к оздоровлению как самих себя , так и своих детей.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800" dirty="0" smtClean="0"/>
              <a:t>Задачи:</a:t>
            </a:r>
          </a:p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sz="2400" dirty="0" smtClean="0"/>
              <a:t>прививать любовь к физическим упражнениям;</a:t>
            </a:r>
          </a:p>
          <a:p>
            <a:pPr marL="0" indent="0">
              <a:buNone/>
            </a:pPr>
            <a:r>
              <a:rPr lang="ru-RU" sz="2400" dirty="0" smtClean="0"/>
              <a:t>продолжать знакомить с правилами гигиены;</a:t>
            </a:r>
          </a:p>
          <a:p>
            <a:pPr marL="0" indent="0">
              <a:buNone/>
            </a:pPr>
            <a:r>
              <a:rPr lang="ru-RU" sz="2400" dirty="0"/>
              <a:t>-</a:t>
            </a:r>
            <a:r>
              <a:rPr lang="ru-RU" sz="2400" dirty="0" smtClean="0"/>
              <a:t>познакомить детей с правилами правильного питания;</a:t>
            </a:r>
          </a:p>
          <a:p>
            <a:pPr marL="0" indent="0">
              <a:buNone/>
            </a:pPr>
            <a:r>
              <a:rPr lang="ru-RU" sz="2400" dirty="0" smtClean="0"/>
              <a:t>-воспитывать умение бережного отношения к своему организму ,оценивать себя и своё здоровье.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6260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58417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Паспорт проектной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7848872" cy="4464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3800" b="1" dirty="0" smtClean="0"/>
              <a:t>Возраст детей : разновозрастной ;</a:t>
            </a:r>
          </a:p>
          <a:p>
            <a:pPr marL="0" indent="0">
              <a:buNone/>
            </a:pPr>
            <a:r>
              <a:rPr lang="ru-RU" sz="3800" b="1" dirty="0" smtClean="0"/>
              <a:t>Направленность: комплексное ;</a:t>
            </a:r>
          </a:p>
          <a:p>
            <a:pPr marL="0" indent="0">
              <a:buNone/>
            </a:pPr>
            <a:r>
              <a:rPr lang="ru-RU" sz="3800" b="1" dirty="0" smtClean="0"/>
              <a:t>Участники проекта: дети, воспитатели группы , родители ;</a:t>
            </a:r>
          </a:p>
          <a:p>
            <a:pPr marL="0" indent="0">
              <a:buNone/>
            </a:pPr>
            <a:r>
              <a:rPr lang="ru-RU" sz="3800" b="1" dirty="0" smtClean="0"/>
              <a:t>Тип проекта : групповой ;</a:t>
            </a:r>
          </a:p>
          <a:p>
            <a:pPr marL="0" indent="0">
              <a:buNone/>
            </a:pPr>
            <a:r>
              <a:rPr lang="ru-RU" sz="3800" b="1" dirty="0" smtClean="0"/>
              <a:t>Форма проведения : занятия , экскурсии , самостоятельная деятельность детей , игры, работа с родителями .</a:t>
            </a:r>
          </a:p>
          <a:p>
            <a:pPr marL="0" indent="0">
              <a:buNone/>
            </a:pPr>
            <a:r>
              <a:rPr lang="ru-RU" sz="3800" b="1" dirty="0" smtClean="0"/>
              <a:t>Продолжительность : долгосрочный.</a:t>
            </a:r>
          </a:p>
          <a:p>
            <a:pPr marL="0" indent="0">
              <a:buNone/>
            </a:pPr>
            <a:r>
              <a:rPr lang="ru-RU" sz="3800" b="1" dirty="0" smtClean="0"/>
              <a:t>Цель – результат : фотовыставка , презентация проекта « Я хочу здоровым быть»</a:t>
            </a:r>
            <a:r>
              <a:rPr lang="ru-RU" sz="3800" b="1" dirty="0"/>
              <a:t> 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97002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539552" y="980728"/>
            <a:ext cx="7452304" cy="5688632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400" dirty="0">
                <a:latin typeface="Arial" charset="0"/>
              </a:rPr>
              <a:t>Обеспечение психологического комфорта (организация приёма пищи – одно из мощных средств профилактики психоэмоционального напряжения. Активизация пищевых зон происходит во время еды и снимает всякое напряжение) </a:t>
            </a:r>
          </a:p>
          <a:p>
            <a:pPr>
              <a:buFont typeface="Wingdings 3" pitchFamily="18" charset="2"/>
              <a:buNone/>
            </a:pPr>
            <a:r>
              <a:rPr lang="ru-RU" sz="2400" dirty="0">
                <a:latin typeface="Arial" charset="0"/>
              </a:rPr>
              <a:t>   Приём пищи – большая релаксационная </a:t>
            </a:r>
            <a:r>
              <a:rPr lang="ru-RU" sz="2400" dirty="0" smtClean="0">
                <a:latin typeface="Arial" charset="0"/>
              </a:rPr>
              <a:t>пауза</a:t>
            </a:r>
            <a:endParaRPr lang="ru-RU" sz="2400" dirty="0">
              <a:latin typeface="Arial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Взрослый находится 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на</a:t>
            </a:r>
          </a:p>
          <a:p>
            <a:pPr marL="45720" indent="0">
              <a:buNone/>
            </a:pP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 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  </a:t>
            </a:r>
            <a:r>
              <a:rPr lang="ru-RU" sz="2400" dirty="0">
                <a:solidFill>
                  <a:schemeClr val="accent6"/>
                </a:solidFill>
                <a:latin typeface="Arial" charset="0"/>
              </a:rPr>
              <a:t>уровне глаз </a:t>
            </a:r>
            <a:r>
              <a:rPr lang="ru-RU" sz="2400" dirty="0" smtClean="0">
                <a:solidFill>
                  <a:schemeClr val="accent6"/>
                </a:solidFill>
                <a:latin typeface="Arial" charset="0"/>
              </a:rPr>
              <a:t>ребёнка;</a:t>
            </a:r>
            <a:endParaRPr lang="ru-RU" sz="2400" dirty="0">
              <a:solidFill>
                <a:schemeClr val="accent6"/>
              </a:solidFill>
              <a:latin typeface="Arial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Сервировка стола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Поведение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во время 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приёма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" charset="0"/>
              </a:rPr>
              <a:t> пищи </a:t>
            </a:r>
          </a:p>
          <a:p>
            <a:endParaRPr lang="ru-RU" sz="2400" dirty="0"/>
          </a:p>
        </p:txBody>
      </p:sp>
      <p:pic>
        <p:nvPicPr>
          <p:cNvPr id="2051" name="Picture 3" descr="C:\Users\user\Desktop\Новая папка\P410041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797" y="3789039"/>
            <a:ext cx="3959683" cy="28179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>
            <a:spLocks noGrp="1"/>
          </p:cNvSpPr>
          <p:nvPr>
            <p:ph type="title"/>
          </p:nvPr>
        </p:nvSpPr>
        <p:spPr>
          <a:xfrm>
            <a:off x="1793875" y="333375"/>
            <a:ext cx="6511925" cy="50333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/>
              <a:t>Организация приема пищи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1016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91320" y="3501008"/>
            <a:ext cx="45719" cy="720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1" y="731518"/>
            <a:ext cx="3312368" cy="5289769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ru-RU" sz="2400" dirty="0" smtClean="0"/>
              <a:t>«Мы живем не для того, 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dirty="0" smtClean="0"/>
              <a:t>Чтобы есть,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dirty="0" smtClean="0"/>
              <a:t>А едим для того,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dirty="0" smtClean="0"/>
              <a:t> Чтобы жить»</a:t>
            </a:r>
          </a:p>
          <a:p>
            <a:pPr marL="45720" indent="0">
              <a:lnSpc>
                <a:spcPct val="150000"/>
              </a:lnSpc>
              <a:buNone/>
            </a:pPr>
            <a:r>
              <a:rPr lang="ru-RU" sz="2400" dirty="0"/>
              <a:t> </a:t>
            </a:r>
            <a:r>
              <a:rPr lang="ru-RU" sz="2400" dirty="0" smtClean="0"/>
              <a:t>                 Сократ</a:t>
            </a:r>
            <a:endParaRPr lang="ru-RU" sz="2400" dirty="0"/>
          </a:p>
        </p:txBody>
      </p:sp>
      <p:pic>
        <p:nvPicPr>
          <p:cNvPr id="1027" name="Picture 3" descr="C:\Users\user\Desktop\Новая папка\P1000895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731838"/>
            <a:ext cx="4392488" cy="5433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796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48680"/>
            <a:ext cx="6512511" cy="36004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Прогулка</a:t>
            </a:r>
            <a:endParaRPr lang="ru-RU" dirty="0"/>
          </a:p>
        </p:txBody>
      </p:sp>
      <p:pic>
        <p:nvPicPr>
          <p:cNvPr id="3074" name="Picture 2" descr="C:\Users\user\Desktop\Новая папка\PC19006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877890" cy="3672408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конкурс\P1000614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2060848"/>
            <a:ext cx="3959423" cy="3672408"/>
          </a:xfrm>
          <a:prstGeom prst="flowChartAlternateProcess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634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5373216"/>
            <a:ext cx="6512511" cy="1008112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/>
              <a:t>«Движение  - это жизнь. Ничто так не истощает и не ослабляет человека, как продолжительное физическое бездействие» , - писал греческий философ Аристотель.</a:t>
            </a:r>
          </a:p>
        </p:txBody>
      </p:sp>
      <p:pic>
        <p:nvPicPr>
          <p:cNvPr id="5122" name="Picture 2" descr="C:\Users\user\Desktop\Новая папка\P607017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14438"/>
            <a:ext cx="3949898" cy="3870746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Новая папка\P207018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214438"/>
            <a:ext cx="3959423" cy="3870746"/>
          </a:xfrm>
          <a:prstGeom prst="flowChartMagneticDisk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131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941168"/>
            <a:ext cx="6512511" cy="129614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/>
              <a:t>Движение заменяет все лекарства, но все лекарства в мире не заменят нам движения.</a:t>
            </a:r>
            <a:endParaRPr lang="ru-RU" sz="2400" dirty="0"/>
          </a:p>
        </p:txBody>
      </p:sp>
      <p:pic>
        <p:nvPicPr>
          <p:cNvPr id="2050" name="Picture 2" descr="C:\Users\user\Desktop\Новая папка\P1000885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9" t="945" b="-1"/>
          <a:stretch/>
        </p:blipFill>
        <p:spPr bwMode="auto">
          <a:xfrm>
            <a:off x="467544" y="836712"/>
            <a:ext cx="4021906" cy="3816423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Новая папка\P1000887.JPG"/>
          <p:cNvPicPr>
            <a:picLocks noGrp="1" noChangeAspect="1" noChangeArrowheads="1"/>
          </p:cNvPicPr>
          <p:nvPr>
            <p:ph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925" r="7243"/>
          <a:stretch/>
        </p:blipFill>
        <p:spPr bwMode="auto">
          <a:xfrm>
            <a:off x="4946072" y="836712"/>
            <a:ext cx="3730383" cy="3888432"/>
          </a:xfrm>
          <a:prstGeom prst="snip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6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394</TotalTime>
  <Words>362</Words>
  <Application>Microsoft Office PowerPoint</Application>
  <PresentationFormat>Экран (4:3)</PresentationFormat>
  <Paragraphs>53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Проект «Я хочу  здоровым быть» </vt:lpstr>
      <vt:lpstr>Актуальность.</vt:lpstr>
      <vt:lpstr>Презентация PowerPoint</vt:lpstr>
      <vt:lpstr>Паспорт проектной работы</vt:lpstr>
      <vt:lpstr>Организация приема пищи</vt:lpstr>
      <vt:lpstr>Презентация PowerPoint</vt:lpstr>
      <vt:lpstr>Прогулка</vt:lpstr>
      <vt:lpstr>«Движение  - это жизнь. Ничто так не истощает и не ослабляет человека, как продолжительное физическое бездействие» , - писал греческий философ Аристотель.</vt:lpstr>
      <vt:lpstr>Движение заменяет все лекарства, но все лекарства в мире не заменят нам движения.</vt:lpstr>
      <vt:lpstr>Игры со скакалкой и мячом</vt:lpstr>
      <vt:lpstr>Игры с обручем</vt:lpstr>
      <vt:lpstr>Экскурсия к рябинке</vt:lpstr>
      <vt:lpstr>«Зеленый витамин»</vt:lpstr>
      <vt:lpstr>Оздоровление  детей не возможно без участия родителей</vt:lpstr>
      <vt:lpstr>Презентация PowerPoint</vt:lpstr>
      <vt:lpstr>Спасибо!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«Я хочу здоровым быть»</dc:title>
  <dc:creator>Пк</dc:creator>
  <cp:lastModifiedBy>user</cp:lastModifiedBy>
  <cp:revision>30</cp:revision>
  <dcterms:created xsi:type="dcterms:W3CDTF">2015-02-25T12:25:32Z</dcterms:created>
  <dcterms:modified xsi:type="dcterms:W3CDTF">2015-02-27T04:29:59Z</dcterms:modified>
</cp:coreProperties>
</file>