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67" r:id="rId5"/>
    <p:sldId id="269" r:id="rId6"/>
    <p:sldId id="263" r:id="rId7"/>
    <p:sldId id="273" r:id="rId8"/>
    <p:sldId id="276" r:id="rId9"/>
    <p:sldId id="271" r:id="rId10"/>
    <p:sldId id="284" r:id="rId11"/>
    <p:sldId id="27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1C0A26-F1CC-472D-B5BB-C895D60F902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44;&#1086;&#1082;&#1091;&#1084;&#1077;&#1085;&#1090;%20Microsoft%20Office%20Word%20(2).docx" TargetMode="External"/><Relationship Id="rId2" Type="http://schemas.openxmlformats.org/officeDocument/2006/relationships/hyperlink" Target="&#1044;&#1086;&#1082;&#1091;&#1084;&#1077;&#1085;&#1090;%20Microsoft%20Office%20Word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8572560" cy="5143536"/>
          </a:xfrm>
        </p:spPr>
        <p:txBody>
          <a:bodyPr>
            <a:normAutofit/>
          </a:bodyPr>
          <a:lstStyle/>
          <a:p>
            <a:pPr algn="ctr"/>
            <a:r>
              <a:rPr lang="ru-RU" sz="7200" i="1" dirty="0" smtClean="0">
                <a:solidFill>
                  <a:srgbClr val="FFC000"/>
                </a:solidFill>
              </a:rPr>
              <a:t>»Мы </a:t>
            </a:r>
            <a:r>
              <a:rPr lang="ru-RU" sz="7200" i="1" dirty="0" smtClean="0">
                <a:solidFill>
                  <a:srgbClr val="FFC000"/>
                </a:solidFill>
              </a:rPr>
              <a:t>помним , мы гордимся»</a:t>
            </a:r>
          </a:p>
          <a:p>
            <a:pPr algn="ctr"/>
            <a:endParaRPr lang="ru-RU" sz="2400" i="1" dirty="0"/>
          </a:p>
          <a:p>
            <a:pPr algn="ctr"/>
            <a:endParaRPr lang="ru-RU" sz="24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6929486" cy="642942"/>
          </a:xfrm>
        </p:spPr>
        <p:txBody>
          <a:bodyPr>
            <a:noAutofit/>
          </a:bodyPr>
          <a:lstStyle/>
          <a:p>
            <a:r>
              <a:rPr lang="ru-RU" sz="4000" dirty="0" smtClean="0"/>
              <a:t>        Мы </a:t>
            </a:r>
            <a:r>
              <a:rPr lang="ru-RU" sz="4000" dirty="0" smtClean="0"/>
              <a:t>помним и </a:t>
            </a:r>
            <a:r>
              <a:rPr lang="ru-RU" sz="4000" dirty="0" smtClean="0"/>
              <a:t>гордимся   </a:t>
            </a:r>
            <a:endParaRPr lang="ru-RU" sz="4000" dirty="0"/>
          </a:p>
        </p:txBody>
      </p:sp>
      <p:pic>
        <p:nvPicPr>
          <p:cNvPr id="1027" name="Picture 3" descr="F:\Фото памятник\DSCN3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7603180" cy="5467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714356"/>
            <a:ext cx="6786609" cy="57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5491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191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7429552" cy="653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Памятник воинам-землякам</a:t>
            </a:r>
            <a:endParaRPr lang="ru-RU" dirty="0"/>
          </a:p>
        </p:txBody>
      </p:sp>
      <p:pic>
        <p:nvPicPr>
          <p:cNvPr id="1029" name="Picture 5" descr="F:\Фото памятник\DSCN3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1285860"/>
            <a:ext cx="7176863" cy="5255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500042"/>
            <a:ext cx="6572296" cy="785818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 </a:t>
            </a:r>
            <a:r>
              <a:rPr lang="ru-RU" sz="2200" b="1" dirty="0" smtClean="0"/>
              <a:t> </a:t>
            </a:r>
            <a:r>
              <a:rPr lang="ru-RU" sz="2200" b="1" dirty="0" smtClean="0"/>
              <a:t>       </a:t>
            </a:r>
            <a:r>
              <a:rPr lang="ru-RU" sz="2200" dirty="0" smtClean="0"/>
              <a:t>   </a:t>
            </a:r>
            <a:r>
              <a:rPr lang="ru-RU" dirty="0" smtClean="0"/>
              <a:t>Бессмертный полк </a:t>
            </a:r>
            <a:endParaRPr lang="ru-RU" dirty="0"/>
          </a:p>
        </p:txBody>
      </p:sp>
      <p:pic>
        <p:nvPicPr>
          <p:cNvPr id="2051" name="Picture 3" descr="F:\Фото памятник\DSCN3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73159"/>
            <a:ext cx="6959113" cy="5219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847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Традиционный </a:t>
            </a:r>
            <a:r>
              <a:rPr lang="ru-RU" sz="3600" dirty="0"/>
              <a:t>митинг  у памятника  защитников Родины. Возложение цветов к обелиску. Поздравление  ветеранов труда и детей войны. 2010 год.</a:t>
            </a:r>
            <a:br>
              <a:rPr lang="ru-RU" sz="3600" dirty="0"/>
            </a:br>
            <a:endParaRPr lang="ru-RU" sz="36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357430"/>
            <a:ext cx="4673227" cy="4301493"/>
          </a:xfrm>
          <a:prstGeom prst="rect">
            <a:avLst/>
          </a:prstGeom>
        </p:spPr>
      </p:pic>
      <p:pic>
        <p:nvPicPr>
          <p:cNvPr id="6" name="Picture 2" descr="G:\Фото памятник\DSCN30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285992"/>
            <a:ext cx="3292078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142984"/>
            <a:ext cx="5357850" cy="4643470"/>
          </a:xfrm>
        </p:spPr>
        <p:txBody>
          <a:bodyPr>
            <a:normAutofit fontScale="92500" lnSpcReduction="20000"/>
          </a:bodyPr>
          <a:lstStyle/>
          <a:p>
            <a:pPr marL="0" lvl="0" indent="228600" algn="just" fontAlgn="base">
              <a:spcBef>
                <a:spcPts val="0"/>
              </a:spcBef>
              <a:buClrTx/>
              <a:buSz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Грянула война, и из нашего села мужское население стали мобилизовать в действующую Красную Армию. Наши односельчане воевали на всех фронтах, где гремела Отечественная война. </a:t>
            </a:r>
            <a:r>
              <a:rPr lang="ru-RU" sz="2400" dirty="0">
                <a:latin typeface="Arial" pitchFamily="34"/>
                <a:ea typeface="Times New Roman" pitchFamily="18"/>
                <a:cs typeface="Times New Roman" pitchFamily="18"/>
                <a:hlinkClick r:id="rId2" action="ppaction://hlinkfile"/>
              </a:rPr>
              <a:t>Многие не вернулись с войны</a:t>
            </a:r>
            <a:r>
              <a:rPr lang="ru-RU" sz="2400" dirty="0">
                <a:latin typeface="Arial" pitchFamily="34"/>
                <a:ea typeface="Times New Roman" pitchFamily="18"/>
                <a:cs typeface="Times New Roman" pitchFamily="18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пали смертью храбрых, пропали без вести. Вернувшиеся с войны прожили недолго, из-за тяжелых ранений.  Всего из Южной на войну ушло </a:t>
            </a:r>
            <a:r>
              <a:rPr lang="ru-RU" sz="2400" u="sng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46 человек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</a:t>
            </a: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 Погибло 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22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  <a:hlinkClick r:id="rId3" action="ppaction://hlinkfile"/>
              </a:rPr>
              <a:t> человек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а. </a:t>
            </a:r>
          </a:p>
          <a:p>
            <a:pPr marL="0" lvl="0" indent="228600" algn="just" fontAlgn="base">
              <a:spcBef>
                <a:spcPts val="0"/>
              </a:spcBef>
              <a:buClrTx/>
              <a:buSz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Мои односельчане в основном имели гражданскую специальность- тракторист, поэтому на войне были танкистами и шоферами.</a:t>
            </a:r>
            <a:endParaRPr lang="ru-RU" sz="2400" b="1" dirty="0"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1"/>
            <a:ext cx="757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algn="ctr" fontAlgn="base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 smtClean="0"/>
              <a:t>   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/>
                <a:ea typeface="Times New Roman" pitchFamily="18"/>
                <a:cs typeface="Times New Roman" pitchFamily="18"/>
              </a:rPr>
              <a:t>Мои </a:t>
            </a:r>
            <a:r>
              <a:rPr lang="ru-RU" sz="3200" b="1" dirty="0">
                <a:solidFill>
                  <a:srgbClr val="FF0000"/>
                </a:solidFill>
                <a:latin typeface="Arial" pitchFamily="34"/>
                <a:ea typeface="Times New Roman" pitchFamily="18"/>
                <a:cs typeface="Times New Roman" pitchFamily="18"/>
              </a:rPr>
              <a:t>земляки – 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/>
                <a:ea typeface="Times New Roman" pitchFamily="18"/>
                <a:cs typeface="Times New Roman" pitchFamily="18"/>
              </a:rPr>
              <a:t>   фронтовики</a:t>
            </a:r>
            <a:r>
              <a:rPr lang="ru-RU" sz="3200" b="1" dirty="0">
                <a:solidFill>
                  <a:srgbClr val="FF0000"/>
                </a:solidFill>
                <a:latin typeface="Arial" pitchFamily="34"/>
                <a:ea typeface="Times New Roman" pitchFamily="18"/>
                <a:cs typeface="Times New Roman" pitchFamily="18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1969806"/>
            <a:ext cx="2992497" cy="47387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7170" name="Picture 2" descr="C:\Users\User\Desktop\113NIKON\DSCN3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8280919" cy="621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7901014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200" b="1" dirty="0" smtClean="0"/>
              <a:t> </a:t>
            </a:r>
            <a:r>
              <a:rPr lang="ru-RU" sz="2200" b="1" dirty="0" smtClean="0"/>
              <a:t>          </a:t>
            </a:r>
            <a:r>
              <a:rPr lang="ru-RU" sz="2200" dirty="0" smtClean="0"/>
              <a:t> </a:t>
            </a:r>
            <a:r>
              <a:rPr lang="ru-RU" sz="4000" dirty="0" smtClean="0"/>
              <a:t>Мы чтим память 65 ветеранов</a:t>
            </a:r>
            <a:endParaRPr lang="ru-RU" sz="4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05" y="1214422"/>
            <a:ext cx="8674805" cy="52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539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764704"/>
            <a:ext cx="3816424" cy="5489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980728"/>
            <a:ext cx="3744416" cy="5616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забудет наш народ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 страшный год – войны начало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наш победный, славный год,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войны уже не стало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0"/>
            <a:ext cx="4572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1206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15304" cy="57150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4400" b="1" kern="0" dirty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400" b="1" kern="0" dirty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400" b="1" kern="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200" b="1" kern="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200" b="1" kern="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</a:t>
            </a:r>
            <a:r>
              <a:rPr lang="ru-RU" sz="2200" b="1" kern="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ru-RU" sz="4400" b="1" kern="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День Победы</a:t>
            </a:r>
            <a:endParaRPr lang="ru-RU" sz="44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07" y="857231"/>
            <a:ext cx="4119397" cy="5656045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143504" y="928670"/>
            <a:ext cx="3327272" cy="5584606"/>
          </a:xfrm>
        </p:spPr>
        <p:txBody>
          <a:bodyPr>
            <a:normAutofit fontScale="92500" lnSpcReduction="10000"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помнит каждый человек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 великие сраженья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передаст из века в век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поколенья в поколенье.</a:t>
            </a:r>
          </a:p>
          <a:p>
            <a:pPr marL="342900" lvl="0" indent="-342900" eaLnBrk="0" fontAlgn="base" hangingPunct="0">
              <a:spcAft>
                <a:spcPct val="0"/>
              </a:spcAft>
              <a:buClrTx/>
              <a:buSzTx/>
              <a:buFontTx/>
              <a:buChar char="•"/>
            </a:pPr>
            <a:endParaRPr lang="ru-RU" sz="32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177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Слайд 1</vt:lpstr>
      <vt:lpstr>  Памятник воинам-землякам</vt:lpstr>
      <vt:lpstr>            Бессмертный полк </vt:lpstr>
      <vt:lpstr>Традиционный митинг  у памятника  защитников Родины. Возложение цветов к обелиску. Поздравление  ветеранов труда и детей войны. 2010 год. </vt:lpstr>
      <vt:lpstr>Слайд 5</vt:lpstr>
      <vt:lpstr>Слайд 6</vt:lpstr>
      <vt:lpstr>             Мы чтим память 65 ветеранов</vt:lpstr>
      <vt:lpstr>Слайд 8</vt:lpstr>
      <vt:lpstr>                          День Победы</vt:lpstr>
      <vt:lpstr>        Мы помним и гордимся   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27</cp:revision>
  <dcterms:modified xsi:type="dcterms:W3CDTF">2017-05-03T17:05:20Z</dcterms:modified>
</cp:coreProperties>
</file>