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A26-F1CC-472D-B5BB-C895D60F902B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B56E-B266-4074-A94D-048619C7CFB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A26-F1CC-472D-B5BB-C895D60F902B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B56E-B266-4074-A94D-048619C7CF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A26-F1CC-472D-B5BB-C895D60F902B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B56E-B266-4074-A94D-048619C7CF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A26-F1CC-472D-B5BB-C895D60F902B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B56E-B266-4074-A94D-048619C7CF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A26-F1CC-472D-B5BB-C895D60F902B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B56E-B266-4074-A94D-048619C7CFB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A26-F1CC-472D-B5BB-C895D60F902B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B56E-B266-4074-A94D-048619C7CF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A26-F1CC-472D-B5BB-C895D60F902B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B56E-B266-4074-A94D-048619C7CF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A26-F1CC-472D-B5BB-C895D60F902B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B56E-B266-4074-A94D-048619C7CF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A26-F1CC-472D-B5BB-C895D60F902B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B56E-B266-4074-A94D-048619C7CF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A26-F1CC-472D-B5BB-C895D60F902B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B56E-B266-4074-A94D-048619C7CF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A26-F1CC-472D-B5BB-C895D60F902B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05B56E-B266-4074-A94D-048619C7CFB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1C0A26-F1CC-472D-B5BB-C895D60F902B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05B56E-B266-4074-A94D-048619C7CFB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071546"/>
            <a:ext cx="8572560" cy="514353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i="1" dirty="0" smtClean="0"/>
              <a:t>ПРЕЗЕНТАЦИЯ </a:t>
            </a:r>
            <a:r>
              <a:rPr lang="en-US" sz="2400" dirty="0" smtClean="0"/>
              <a:t> </a:t>
            </a:r>
            <a:endParaRPr lang="ru-RU" sz="2400" dirty="0" smtClean="0"/>
          </a:p>
          <a:p>
            <a:pPr algn="ctr"/>
            <a:r>
              <a:rPr lang="ru-RU" sz="2400" i="1" dirty="0" smtClean="0"/>
              <a:t>УЧИТЕЛЯ ИСТОРИИ И ОБЩЕСТВОЗНАНИЯ.</a:t>
            </a:r>
            <a:endParaRPr lang="ru-RU" sz="2400" dirty="0" smtClean="0"/>
          </a:p>
          <a:p>
            <a:pPr algn="ctr"/>
            <a:r>
              <a:rPr lang="ru-RU" sz="2400" i="1" dirty="0" smtClean="0"/>
              <a:t>Филиала  МАОУ «Беркутская СОШ» </a:t>
            </a:r>
            <a:r>
              <a:rPr lang="ru-RU" sz="2400" i="1" dirty="0"/>
              <a:t>«</a:t>
            </a:r>
            <a:r>
              <a:rPr lang="ru-RU" sz="2400" i="1" dirty="0" smtClean="0"/>
              <a:t>Южная СОШ» </a:t>
            </a:r>
            <a:endParaRPr lang="ru-RU" sz="2400" dirty="0" smtClean="0"/>
          </a:p>
          <a:p>
            <a:pPr algn="ctr"/>
            <a:r>
              <a:rPr lang="ru-RU" sz="2400" i="1" dirty="0" smtClean="0"/>
              <a:t>ПАВЛОВОЙ ЕЛЕНЫ НИКОЛАЕВНЫ. </a:t>
            </a:r>
            <a:endParaRPr lang="ru-RU" sz="2400" dirty="0" smtClean="0"/>
          </a:p>
          <a:p>
            <a:pPr algn="ctr"/>
            <a:r>
              <a:rPr lang="ru-RU" sz="2400" i="1" dirty="0" smtClean="0"/>
              <a:t>СМОТР-КОНКУРС ШКОЛЬНЫХ МУЗЕЕВ.</a:t>
            </a:r>
          </a:p>
          <a:p>
            <a:pPr algn="ctr"/>
            <a:endParaRPr lang="ru-RU" sz="2400" i="1" dirty="0" smtClean="0"/>
          </a:p>
          <a:p>
            <a:pPr algn="ctr"/>
            <a:r>
              <a:rPr lang="ru-RU" sz="4400" i="1" dirty="0" smtClean="0">
                <a:solidFill>
                  <a:srgbClr val="FFC000"/>
                </a:solidFill>
              </a:rPr>
              <a:t>Музейные экспозиции, посвященные ВОВ.</a:t>
            </a:r>
          </a:p>
          <a:p>
            <a:pPr algn="ctr"/>
            <a:endParaRPr lang="ru-RU" sz="2400" i="1" dirty="0"/>
          </a:p>
          <a:p>
            <a:pPr algn="ctr"/>
            <a:endParaRPr lang="ru-RU" sz="2400" dirty="0" smtClean="0"/>
          </a:p>
          <a:p>
            <a:pPr algn="l"/>
            <a:r>
              <a:rPr lang="ru-RU" sz="2400" i="1" dirty="0" smtClean="0"/>
              <a:t>                                                 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3"/>
            <a:ext cx="8856983" cy="584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394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2984"/>
          </a:xfrm>
        </p:spPr>
        <p:txBody>
          <a:bodyPr>
            <a:normAutofit/>
          </a:bodyPr>
          <a:lstStyle/>
          <a:p>
            <a:pPr algn="ctr"/>
            <a:endParaRPr lang="ru-RU" sz="4400" u="sng" dirty="0"/>
          </a:p>
        </p:txBody>
      </p:sp>
      <p:pic>
        <p:nvPicPr>
          <p:cNvPr id="6146" name="Picture 2" descr="C:\Users\User\Desktop\113NIKON\DSCN3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0400"/>
            <a:ext cx="8856984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157</TotalTime>
  <Words>1</Words>
  <Application>Microsoft Office PowerPoint</Application>
  <PresentationFormat>Экран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Calibri</vt:lpstr>
      <vt:lpstr>Constantia</vt:lpstr>
      <vt:lpstr>Wingdings 2</vt:lpstr>
      <vt:lpstr>Поток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</dc:creator>
  <cp:lastModifiedBy>Завуч</cp:lastModifiedBy>
  <cp:revision>21</cp:revision>
  <dcterms:created xsi:type="dcterms:W3CDTF">2013-01-10T09:49:45Z</dcterms:created>
  <dcterms:modified xsi:type="dcterms:W3CDTF">2019-04-03T05:41:00Z</dcterms:modified>
</cp:coreProperties>
</file>