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2" r:id="rId1"/>
  </p:sldMasterIdLst>
  <p:notesMasterIdLst>
    <p:notesMasterId r:id="rId6"/>
  </p:notesMasterIdLst>
  <p:sldIdLst>
    <p:sldId id="273" r:id="rId2"/>
    <p:sldId id="267" r:id="rId3"/>
    <p:sldId id="268" r:id="rId4"/>
    <p:sldId id="271" r:id="rId5"/>
  </p:sldIdLst>
  <p:sldSz cx="9144000" cy="6858000" type="screen4x3"/>
  <p:notesSz cx="6858000" cy="994727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B301B821-A1FF-4177-AEE7-76D212191A09}" styleName="Средний стиль 1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714" autoAdjust="0"/>
  </p:normalViewPr>
  <p:slideViewPr>
    <p:cSldViewPr>
      <p:cViewPr>
        <p:scale>
          <a:sx n="100" d="100"/>
          <a:sy n="100" d="100"/>
        </p:scale>
        <p:origin x="-210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7364"/>
          </a:xfrm>
          <a:prstGeom prst="rect">
            <a:avLst/>
          </a:prstGeom>
        </p:spPr>
        <p:txBody>
          <a:bodyPr vert="horz" lIns="91427" tIns="45714" rIns="91427" bIns="45714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7364"/>
          </a:xfrm>
          <a:prstGeom prst="rect">
            <a:avLst/>
          </a:prstGeom>
        </p:spPr>
        <p:txBody>
          <a:bodyPr vert="horz" lIns="91427" tIns="45714" rIns="91427" bIns="45714" rtlCol="0"/>
          <a:lstStyle>
            <a:lvl1pPr algn="r">
              <a:defRPr sz="1200"/>
            </a:lvl1pPr>
          </a:lstStyle>
          <a:p>
            <a:fld id="{81D42D5E-4D65-4A4C-A7EC-6330AEB287A2}" type="datetimeFigureOut">
              <a:rPr lang="ru-RU" smtClean="0"/>
              <a:t>10.12.2018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41388" y="746125"/>
            <a:ext cx="4975225" cy="3730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7" tIns="45714" rIns="91427" bIns="45714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1" y="4724956"/>
            <a:ext cx="5486400" cy="4476274"/>
          </a:xfrm>
          <a:prstGeom prst="rect">
            <a:avLst/>
          </a:prstGeom>
        </p:spPr>
        <p:txBody>
          <a:bodyPr vert="horz" lIns="91427" tIns="45714" rIns="91427" bIns="45714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8185"/>
            <a:ext cx="2971800" cy="497364"/>
          </a:xfrm>
          <a:prstGeom prst="rect">
            <a:avLst/>
          </a:prstGeom>
        </p:spPr>
        <p:txBody>
          <a:bodyPr vert="horz" lIns="91427" tIns="45714" rIns="91427" bIns="45714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9448185"/>
            <a:ext cx="2971800" cy="497364"/>
          </a:xfrm>
          <a:prstGeom prst="rect">
            <a:avLst/>
          </a:prstGeom>
        </p:spPr>
        <p:txBody>
          <a:bodyPr vert="horz" lIns="91427" tIns="45714" rIns="91427" bIns="45714" rtlCol="0" anchor="b"/>
          <a:lstStyle>
            <a:lvl1pPr algn="r">
              <a:defRPr sz="1200"/>
            </a:lvl1pPr>
          </a:lstStyle>
          <a:p>
            <a:fld id="{0D4A8CA7-AEDD-4028-A726-AB7F69F302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63871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4A8CA7-AEDD-4028-A726-AB7F69F302B4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80602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489505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225186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3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34" name="PlaceHolder 3"/>
          <p:cNvSpPr>
            <a:spLocks noGrp="1"/>
          </p:cNvSpPr>
          <p:nvPr>
            <p:ph type="body"/>
          </p:nvPr>
        </p:nvSpPr>
        <p:spPr>
          <a:xfrm>
            <a:off x="4674241" y="1604520"/>
            <a:ext cx="4015800" cy="1896840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35" name="PlaceHolder 4"/>
          <p:cNvSpPr>
            <a:spLocks noGrp="1"/>
          </p:cNvSpPr>
          <p:nvPr>
            <p:ph type="body"/>
          </p:nvPr>
        </p:nvSpPr>
        <p:spPr>
          <a:xfrm>
            <a:off x="4674241" y="3682080"/>
            <a:ext cx="4015800" cy="1896840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36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2400260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3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39" name="PlaceHolder 3"/>
          <p:cNvSpPr>
            <a:spLocks noGrp="1"/>
          </p:cNvSpPr>
          <p:nvPr>
            <p:ph type="body"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40" name="PlaceHolder 4"/>
          <p:cNvSpPr>
            <a:spLocks noGrp="1"/>
          </p:cNvSpPr>
          <p:nvPr>
            <p:ph type="body"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41" name="PlaceHolder 5"/>
          <p:cNvSpPr>
            <a:spLocks noGrp="1"/>
          </p:cNvSpPr>
          <p:nvPr>
            <p:ph type="body"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42" name="PlaceHolder 6"/>
          <p:cNvSpPr>
            <a:spLocks noGrp="1"/>
          </p:cNvSpPr>
          <p:nvPr>
            <p:ph type="body"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43" name="PlaceHolder 7"/>
          <p:cNvSpPr>
            <a:spLocks noGrp="1"/>
          </p:cNvSpPr>
          <p:nvPr>
            <p:ph type="body"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509218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9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anchor="ctr"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108582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1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061280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1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14" name="PlaceHolder 3"/>
          <p:cNvSpPr>
            <a:spLocks noGrp="1"/>
          </p:cNvSpPr>
          <p:nvPr>
            <p:ph type="body"/>
          </p:nvPr>
        </p:nvSpPr>
        <p:spPr>
          <a:xfrm>
            <a:off x="4674241" y="1604520"/>
            <a:ext cx="4015800" cy="3977280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677802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509611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</p:spPr>
        <p:txBody>
          <a:bodyPr anchor="ctr"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430109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1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19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20" name="PlaceHolder 4"/>
          <p:cNvSpPr>
            <a:spLocks noGrp="1"/>
          </p:cNvSpPr>
          <p:nvPr>
            <p:ph type="body"/>
          </p:nvPr>
        </p:nvSpPr>
        <p:spPr>
          <a:xfrm>
            <a:off x="4674241" y="1604520"/>
            <a:ext cx="4015800" cy="3977280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159804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2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23" name="PlaceHolder 3"/>
          <p:cNvSpPr>
            <a:spLocks noGrp="1"/>
          </p:cNvSpPr>
          <p:nvPr>
            <p:ph type="body"/>
          </p:nvPr>
        </p:nvSpPr>
        <p:spPr>
          <a:xfrm>
            <a:off x="4674241" y="1604520"/>
            <a:ext cx="4015800" cy="1896840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24" name="PlaceHolder 4"/>
          <p:cNvSpPr>
            <a:spLocks noGrp="1"/>
          </p:cNvSpPr>
          <p:nvPr>
            <p:ph type="body"/>
          </p:nvPr>
        </p:nvSpPr>
        <p:spPr>
          <a:xfrm>
            <a:off x="4674241" y="3682080"/>
            <a:ext cx="4015800" cy="1896840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217155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2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27" name="PlaceHolder 3"/>
          <p:cNvSpPr>
            <a:spLocks noGrp="1"/>
          </p:cNvSpPr>
          <p:nvPr>
            <p:ph type="body"/>
          </p:nvPr>
        </p:nvSpPr>
        <p:spPr>
          <a:xfrm>
            <a:off x="4674241" y="1604520"/>
            <a:ext cx="4015800" cy="1896840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28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75211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ustomShape 1"/>
          <p:cNvSpPr/>
          <p:nvPr/>
        </p:nvSpPr>
        <p:spPr>
          <a:xfrm>
            <a:off x="609600" y="908050"/>
            <a:ext cx="7956550" cy="107950"/>
          </a:xfrm>
          <a:custGeom>
            <a:avLst/>
            <a:gdLst/>
            <a:ahLst/>
            <a:cxnLst/>
            <a:rect l="l" t="t" r="r" b="b"/>
            <a:pathLst>
              <a:path w="1000" h="1000">
                <a:moveTo>
                  <a:pt x="0" y="0"/>
                </a:moveTo>
                <a:lnTo>
                  <a:pt x="585" y="0"/>
                </a:lnTo>
                <a:lnTo>
                  <a:pt x="585" y="1000"/>
                </a:lnTo>
                <a:lnTo>
                  <a:pt x="0" y="1000"/>
                </a:lnTo>
                <a:lnTo>
                  <a:pt x="0" y="0"/>
                </a:lnTo>
                <a:close/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360">
            <a:solidFill>
              <a:schemeClr val="accent2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9" name="Line 2"/>
          <p:cNvSpPr/>
          <p:nvPr/>
        </p:nvSpPr>
        <p:spPr>
          <a:xfrm>
            <a:off x="609600" y="6381750"/>
            <a:ext cx="7924800" cy="1588"/>
          </a:xfrm>
          <a:prstGeom prst="line">
            <a:avLst/>
          </a:prstGeom>
          <a:ln w="3240">
            <a:solidFill>
              <a:schemeClr val="accent2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3" name="PlaceHolder 3"/>
          <p:cNvSpPr>
            <a:spLocks noGrp="1"/>
          </p:cNvSpPr>
          <p:nvPr>
            <p:ph type="dt"/>
          </p:nvPr>
        </p:nvSpPr>
        <p:spPr>
          <a:xfrm>
            <a:off x="609600" y="6245225"/>
            <a:ext cx="1981200" cy="476250"/>
          </a:xfrm>
          <a:prstGeom prst="rect">
            <a:avLst/>
          </a:prstGeom>
        </p:spPr>
        <p:txBody>
          <a:bodyPr lIns="90000" tIns="45000" rIns="90000" bIns="45000"/>
          <a:lstStyle>
            <a:lvl1pPr>
              <a:defRPr sz="1662" spc="-1">
                <a:solidFill>
                  <a:srgbClr val="000000"/>
                </a:solidFill>
                <a:latin typeface="Verdana"/>
              </a:defRPr>
            </a:lvl1pPr>
          </a:lstStyle>
          <a:p>
            <a:pPr>
              <a:defRPr/>
            </a:pPr>
            <a:fld id="{6E6F0338-5C41-491D-B805-0902EF7A853F}" type="datetime1">
              <a:rPr lang="ru-RU"/>
              <a:pPr>
                <a:defRPr/>
              </a:pPr>
              <a:t>10.12.2018</a:t>
            </a:fld>
            <a:endParaRPr lang="ru-RU">
              <a:solidFill>
                <a:schemeClr val="tx1"/>
              </a:solidFill>
              <a:latin typeface="Times New Roman"/>
            </a:endParaRPr>
          </a:p>
        </p:txBody>
      </p:sp>
      <p:sp>
        <p:nvSpPr>
          <p:cNvPr id="4" name="PlaceHolder 4"/>
          <p:cNvSpPr>
            <a:spLocks noGrp="1"/>
          </p:cNvSpPr>
          <p:nvPr>
            <p:ph type="ftr"/>
          </p:nvPr>
        </p:nvSpPr>
        <p:spPr>
          <a:xfrm>
            <a:off x="3122614" y="6245225"/>
            <a:ext cx="2897187" cy="476250"/>
          </a:xfrm>
          <a:prstGeom prst="rect">
            <a:avLst/>
          </a:prstGeom>
        </p:spPr>
        <p:txBody>
          <a:bodyPr lIns="90000" tIns="45000" rIns="90000" bIns="45000"/>
          <a:lstStyle>
            <a:lvl1pPr>
              <a:defRPr sz="1662" spc="-1">
                <a:solidFill>
                  <a:srgbClr val="000000"/>
                </a:solidFill>
                <a:latin typeface="Verdana"/>
              </a:defRPr>
            </a:lvl1pPr>
          </a:lstStyle>
          <a:p>
            <a:pPr>
              <a:defRPr/>
            </a:pPr>
            <a:r>
              <a:rPr lang="ru-RU"/>
              <a:t>2</a:t>
            </a:r>
            <a:endParaRPr lang="ru-RU">
              <a:solidFill>
                <a:schemeClr val="tx1"/>
              </a:solidFill>
              <a:latin typeface="Times New Roman"/>
            </a:endParaRPr>
          </a:p>
        </p:txBody>
      </p:sp>
      <p:sp>
        <p:nvSpPr>
          <p:cNvPr id="5" name="PlaceHolder 5"/>
          <p:cNvSpPr>
            <a:spLocks noGrp="1"/>
          </p:cNvSpPr>
          <p:nvPr>
            <p:ph type="sldNum"/>
          </p:nvPr>
        </p:nvSpPr>
        <p:spPr>
          <a:xfrm>
            <a:off x="6553201" y="6453188"/>
            <a:ext cx="1979613" cy="360362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15" smtClean="0">
                <a:solidFill>
                  <a:srgbClr val="000000"/>
                </a:solidFill>
                <a:latin typeface="Verdana" panose="020B0604030504040204" pitchFamily="34" charset="0"/>
              </a:defRPr>
            </a:lvl1pPr>
          </a:lstStyle>
          <a:p>
            <a:pPr>
              <a:defRPr/>
            </a:pPr>
            <a:fld id="{7007F9F7-5793-488A-BF21-08788E23C7B5}" type="slidenum">
              <a:rPr lang="ru-RU" altLang="ru-RU"/>
              <a:pPr>
                <a:defRPr/>
              </a:pPr>
              <a:t>‹#›</a:t>
            </a:fld>
            <a:endParaRPr lang="ru-RU" altLang="ru-RU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2055" name="PlaceHolder 6"/>
          <p:cNvSpPr>
            <a:spLocks noGrp="1"/>
          </p:cNvSpPr>
          <p:nvPr>
            <p:ph type="title"/>
          </p:nvPr>
        </p:nvSpPr>
        <p:spPr bwMode="auto">
          <a:xfrm>
            <a:off x="457200" y="273052"/>
            <a:ext cx="8229600" cy="1146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Для правки текста заголовка щёлкните мышью</a:t>
            </a:r>
          </a:p>
        </p:txBody>
      </p:sp>
      <p:sp>
        <p:nvSpPr>
          <p:cNvPr id="2056" name="PlaceHolder 7"/>
          <p:cNvSpPr>
            <a:spLocks noGrp="1"/>
          </p:cNvSpPr>
          <p:nvPr>
            <p:ph type="body"/>
          </p:nvPr>
        </p:nvSpPr>
        <p:spPr bwMode="auto">
          <a:xfrm>
            <a:off x="457200" y="1604965"/>
            <a:ext cx="8229600" cy="3976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Для правки структуры щёлкните мышью</a:t>
            </a:r>
          </a:p>
          <a:p>
            <a:pPr lvl="1"/>
            <a:r>
              <a:rPr lang="ru-RU" altLang="ru-RU" smtClean="0"/>
              <a:t>Второй уровень структуры</a:t>
            </a:r>
          </a:p>
          <a:p>
            <a:pPr lvl="2"/>
            <a:r>
              <a:rPr lang="ru-RU" altLang="ru-RU" smtClean="0"/>
              <a:t>Третий уровень структуры</a:t>
            </a:r>
          </a:p>
          <a:p>
            <a:pPr lvl="3"/>
            <a:r>
              <a:rPr lang="ru-RU" altLang="ru-RU" smtClean="0"/>
              <a:t>Четвёртый уровень структуры</a:t>
            </a:r>
          </a:p>
          <a:p>
            <a:pPr lvl="4"/>
            <a:r>
              <a:rPr lang="ru-RU" altLang="ru-RU" smtClean="0"/>
              <a:t>Пятый уровень структуры</a:t>
            </a:r>
          </a:p>
          <a:p>
            <a:pPr lvl="4"/>
            <a:r>
              <a:rPr lang="ru-RU" altLang="ru-RU" smtClean="0"/>
              <a:t>Шестой уровень структуры</a:t>
            </a:r>
          </a:p>
          <a:p>
            <a:pPr lvl="4"/>
            <a:r>
              <a:rPr lang="ru-RU" altLang="ru-RU" smtClean="0"/>
              <a:t>Седьмой уровень структуры</a:t>
            </a:r>
          </a:p>
        </p:txBody>
      </p:sp>
    </p:spTree>
    <p:extLst>
      <p:ext uri="{BB962C8B-B14F-4D97-AF65-F5344CB8AC3E}">
        <p14:creationId xmlns:p14="http://schemas.microsoft.com/office/powerpoint/2010/main" val="6864879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  <p:sldLayoutId id="2147483674" r:id="rId12"/>
  </p:sldLayoutIdLst>
  <p:txStyles>
    <p:titleStyle>
      <a:lvl1pPr algn="l" defTabSz="842618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969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842618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969">
          <a:solidFill>
            <a:schemeClr val="tx1"/>
          </a:solidFill>
          <a:latin typeface="Arial" pitchFamily="34" charset="0"/>
          <a:ea typeface="DejaVu Sans" pitchFamily="34" charset="0"/>
          <a:cs typeface="DejaVu Sans" pitchFamily="34" charset="0"/>
        </a:defRPr>
      </a:lvl2pPr>
      <a:lvl3pPr algn="l" defTabSz="842618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969">
          <a:solidFill>
            <a:schemeClr val="tx1"/>
          </a:solidFill>
          <a:latin typeface="Arial" pitchFamily="34" charset="0"/>
          <a:ea typeface="DejaVu Sans" pitchFamily="34" charset="0"/>
          <a:cs typeface="DejaVu Sans" pitchFamily="34" charset="0"/>
        </a:defRPr>
      </a:lvl3pPr>
      <a:lvl4pPr algn="l" defTabSz="842618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969">
          <a:solidFill>
            <a:schemeClr val="tx1"/>
          </a:solidFill>
          <a:latin typeface="Arial" pitchFamily="34" charset="0"/>
          <a:ea typeface="DejaVu Sans" pitchFamily="34" charset="0"/>
          <a:cs typeface="DejaVu Sans" pitchFamily="34" charset="0"/>
        </a:defRPr>
      </a:lvl4pPr>
      <a:lvl5pPr algn="l" defTabSz="842618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969">
          <a:solidFill>
            <a:schemeClr val="tx1"/>
          </a:solidFill>
          <a:latin typeface="Arial" pitchFamily="34" charset="0"/>
          <a:ea typeface="DejaVu Sans" pitchFamily="34" charset="0"/>
          <a:cs typeface="DejaVu Sans" pitchFamily="34" charset="0"/>
        </a:defRPr>
      </a:lvl5pPr>
      <a:lvl6pPr marL="382834" algn="l" defTabSz="842765" rtl="0" fontAlgn="base">
        <a:lnSpc>
          <a:spcPct val="90000"/>
        </a:lnSpc>
        <a:spcBef>
          <a:spcPct val="0"/>
        </a:spcBef>
        <a:spcAft>
          <a:spcPct val="0"/>
        </a:spcAft>
        <a:defRPr sz="4019">
          <a:solidFill>
            <a:schemeClr val="tx1"/>
          </a:solidFill>
          <a:latin typeface="Arial" pitchFamily="34" charset="0"/>
          <a:cs typeface="DejaVu Sans" pitchFamily="34" charset="0"/>
        </a:defRPr>
      </a:lvl6pPr>
      <a:lvl7pPr marL="765667" algn="l" defTabSz="842765" rtl="0" fontAlgn="base">
        <a:lnSpc>
          <a:spcPct val="90000"/>
        </a:lnSpc>
        <a:spcBef>
          <a:spcPct val="0"/>
        </a:spcBef>
        <a:spcAft>
          <a:spcPct val="0"/>
        </a:spcAft>
        <a:defRPr sz="4019">
          <a:solidFill>
            <a:schemeClr val="tx1"/>
          </a:solidFill>
          <a:latin typeface="Arial" pitchFamily="34" charset="0"/>
          <a:cs typeface="DejaVu Sans" pitchFamily="34" charset="0"/>
        </a:defRPr>
      </a:lvl7pPr>
      <a:lvl8pPr marL="1148501" algn="l" defTabSz="842765" rtl="0" fontAlgn="base">
        <a:lnSpc>
          <a:spcPct val="90000"/>
        </a:lnSpc>
        <a:spcBef>
          <a:spcPct val="0"/>
        </a:spcBef>
        <a:spcAft>
          <a:spcPct val="0"/>
        </a:spcAft>
        <a:defRPr sz="4019">
          <a:solidFill>
            <a:schemeClr val="tx1"/>
          </a:solidFill>
          <a:latin typeface="Arial" pitchFamily="34" charset="0"/>
          <a:cs typeface="DejaVu Sans" pitchFamily="34" charset="0"/>
        </a:defRPr>
      </a:lvl8pPr>
      <a:lvl9pPr marL="1531334" algn="l" defTabSz="842765" rtl="0" fontAlgn="base">
        <a:lnSpc>
          <a:spcPct val="90000"/>
        </a:lnSpc>
        <a:spcBef>
          <a:spcPct val="0"/>
        </a:spcBef>
        <a:spcAft>
          <a:spcPct val="0"/>
        </a:spcAft>
        <a:defRPr sz="4019">
          <a:solidFill>
            <a:schemeClr val="tx1"/>
          </a:solidFill>
          <a:latin typeface="Arial" pitchFamily="34" charset="0"/>
          <a:cs typeface="DejaVu Sans" pitchFamily="34" charset="0"/>
        </a:defRPr>
      </a:lvl9pPr>
    </p:titleStyle>
    <p:bodyStyle>
      <a:lvl1pPr marL="397130" indent="-297481" algn="l" defTabSz="842618" rtl="0" eaLnBrk="0" fontAlgn="base" hangingPunct="0">
        <a:lnSpc>
          <a:spcPct val="90000"/>
        </a:lnSpc>
        <a:spcBef>
          <a:spcPts val="1304"/>
        </a:spcBef>
        <a:spcAft>
          <a:spcPct val="0"/>
        </a:spcAft>
        <a:buClr>
          <a:srgbClr val="000000"/>
        </a:buClr>
        <a:buSzPct val="45000"/>
        <a:buFont typeface="Wingdings" panose="05000000000000000000" pitchFamily="2" charset="2"/>
        <a:buChar char=""/>
        <a:defRPr sz="2492" kern="1200">
          <a:solidFill>
            <a:schemeClr val="tx1"/>
          </a:solidFill>
          <a:latin typeface="+mn-lt"/>
          <a:ea typeface="+mn-ea"/>
          <a:cs typeface="+mn-cs"/>
        </a:defRPr>
      </a:lvl1pPr>
      <a:lvl2pPr marL="631597" indent="-209556" algn="l" defTabSz="842618" rtl="0" eaLnBrk="0" fontAlgn="base" hangingPunct="0">
        <a:lnSpc>
          <a:spcPct val="90000"/>
        </a:lnSpc>
        <a:spcBef>
          <a:spcPts val="462"/>
        </a:spcBef>
        <a:spcAft>
          <a:spcPct val="0"/>
        </a:spcAft>
        <a:buFont typeface="Arial" panose="020B0604020202020204" pitchFamily="34" charset="0"/>
        <a:buChar char="•"/>
        <a:defRPr sz="2123" kern="1200">
          <a:solidFill>
            <a:schemeClr val="tx1"/>
          </a:solidFill>
          <a:latin typeface="+mn-lt"/>
          <a:ea typeface="+mn-ea"/>
          <a:cs typeface="+mn-cs"/>
        </a:defRPr>
      </a:lvl2pPr>
      <a:lvl3pPr marL="1053638" indent="-209556" algn="l" defTabSz="842618" rtl="0" eaLnBrk="0" fontAlgn="base" hangingPunct="0">
        <a:lnSpc>
          <a:spcPct val="90000"/>
        </a:lnSpc>
        <a:spcBef>
          <a:spcPts val="462"/>
        </a:spcBef>
        <a:spcAft>
          <a:spcPct val="0"/>
        </a:spcAft>
        <a:buFont typeface="Arial" panose="020B0604020202020204" pitchFamily="34" charset="0"/>
        <a:buChar char="•"/>
        <a:defRPr sz="1754" kern="1200">
          <a:solidFill>
            <a:schemeClr val="tx1"/>
          </a:solidFill>
          <a:latin typeface="+mn-lt"/>
          <a:ea typeface="+mn-ea"/>
          <a:cs typeface="+mn-cs"/>
        </a:defRPr>
      </a:lvl3pPr>
      <a:lvl4pPr marL="1475680" indent="-209556" algn="l" defTabSz="842618" rtl="0" eaLnBrk="0" fontAlgn="base" hangingPunct="0">
        <a:lnSpc>
          <a:spcPct val="90000"/>
        </a:lnSpc>
        <a:spcBef>
          <a:spcPts val="462"/>
        </a:spcBef>
        <a:spcAft>
          <a:spcPct val="0"/>
        </a:spcAft>
        <a:buFont typeface="Arial" panose="020B0604020202020204" pitchFamily="34" charset="0"/>
        <a:buChar char="•"/>
        <a:defRPr sz="1569" kern="1200">
          <a:solidFill>
            <a:schemeClr val="tx1"/>
          </a:solidFill>
          <a:latin typeface="+mn-lt"/>
          <a:ea typeface="+mn-ea"/>
          <a:cs typeface="+mn-cs"/>
        </a:defRPr>
      </a:lvl4pPr>
      <a:lvl5pPr marL="1897721" indent="-209556" algn="l" defTabSz="842618" rtl="0" eaLnBrk="0" fontAlgn="base" hangingPunct="0">
        <a:lnSpc>
          <a:spcPct val="90000"/>
        </a:lnSpc>
        <a:spcBef>
          <a:spcPts val="462"/>
        </a:spcBef>
        <a:spcAft>
          <a:spcPct val="0"/>
        </a:spcAft>
        <a:buFont typeface="Arial" panose="020B0604020202020204" pitchFamily="34" charset="0"/>
        <a:buChar char="•"/>
        <a:defRPr sz="1569" kern="1200">
          <a:solidFill>
            <a:schemeClr val="tx1"/>
          </a:solidFill>
          <a:latin typeface="+mn-lt"/>
          <a:ea typeface="+mn-ea"/>
          <a:cs typeface="+mn-cs"/>
        </a:defRPr>
      </a:lvl5pPr>
      <a:lvl6pPr marL="2320987" indent="-210999" algn="l" defTabSz="843995" rtl="0" eaLnBrk="1" latinLnBrk="0" hangingPunct="1">
        <a:lnSpc>
          <a:spcPct val="90000"/>
        </a:lnSpc>
        <a:spcBef>
          <a:spcPts val="462"/>
        </a:spcBef>
        <a:buFont typeface="Arial" panose="020B0604020202020204" pitchFamily="34" charset="0"/>
        <a:buChar char="•"/>
        <a:defRPr sz="1662" kern="1200">
          <a:solidFill>
            <a:schemeClr val="tx1"/>
          </a:solidFill>
          <a:latin typeface="+mn-lt"/>
          <a:ea typeface="+mn-ea"/>
          <a:cs typeface="+mn-cs"/>
        </a:defRPr>
      </a:lvl6pPr>
      <a:lvl7pPr marL="2742984" indent="-210999" algn="l" defTabSz="843995" rtl="0" eaLnBrk="1" latinLnBrk="0" hangingPunct="1">
        <a:lnSpc>
          <a:spcPct val="90000"/>
        </a:lnSpc>
        <a:spcBef>
          <a:spcPts val="462"/>
        </a:spcBef>
        <a:buFont typeface="Arial" panose="020B0604020202020204" pitchFamily="34" charset="0"/>
        <a:buChar char="•"/>
        <a:defRPr sz="1662" kern="1200">
          <a:solidFill>
            <a:schemeClr val="tx1"/>
          </a:solidFill>
          <a:latin typeface="+mn-lt"/>
          <a:ea typeface="+mn-ea"/>
          <a:cs typeface="+mn-cs"/>
        </a:defRPr>
      </a:lvl7pPr>
      <a:lvl8pPr marL="3164982" indent="-210999" algn="l" defTabSz="843995" rtl="0" eaLnBrk="1" latinLnBrk="0" hangingPunct="1">
        <a:lnSpc>
          <a:spcPct val="90000"/>
        </a:lnSpc>
        <a:spcBef>
          <a:spcPts val="462"/>
        </a:spcBef>
        <a:buFont typeface="Arial" panose="020B0604020202020204" pitchFamily="34" charset="0"/>
        <a:buChar char="•"/>
        <a:defRPr sz="1662" kern="1200">
          <a:solidFill>
            <a:schemeClr val="tx1"/>
          </a:solidFill>
          <a:latin typeface="+mn-lt"/>
          <a:ea typeface="+mn-ea"/>
          <a:cs typeface="+mn-cs"/>
        </a:defRPr>
      </a:lvl8pPr>
      <a:lvl9pPr marL="3586979" indent="-210999" algn="l" defTabSz="843995" rtl="0" eaLnBrk="1" latinLnBrk="0" hangingPunct="1">
        <a:lnSpc>
          <a:spcPct val="90000"/>
        </a:lnSpc>
        <a:spcBef>
          <a:spcPts val="462"/>
        </a:spcBef>
        <a:buFont typeface="Arial" panose="020B0604020202020204" pitchFamily="34" charset="0"/>
        <a:buChar char="•"/>
        <a:defRPr sz="1662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843995" rtl="0" eaLnBrk="1" latinLnBrk="0" hangingPunct="1">
        <a:defRPr sz="1662" kern="1200">
          <a:solidFill>
            <a:schemeClr val="tx1"/>
          </a:solidFill>
          <a:latin typeface="+mn-lt"/>
          <a:ea typeface="+mn-ea"/>
          <a:cs typeface="+mn-cs"/>
        </a:defRPr>
      </a:lvl1pPr>
      <a:lvl2pPr marL="421998" algn="l" defTabSz="843995" rtl="0" eaLnBrk="1" latinLnBrk="0" hangingPunct="1">
        <a:defRPr sz="1662" kern="1200">
          <a:solidFill>
            <a:schemeClr val="tx1"/>
          </a:solidFill>
          <a:latin typeface="+mn-lt"/>
          <a:ea typeface="+mn-ea"/>
          <a:cs typeface="+mn-cs"/>
        </a:defRPr>
      </a:lvl2pPr>
      <a:lvl3pPr marL="843995" algn="l" defTabSz="843995" rtl="0" eaLnBrk="1" latinLnBrk="0" hangingPunct="1">
        <a:defRPr sz="1662" kern="1200">
          <a:solidFill>
            <a:schemeClr val="tx1"/>
          </a:solidFill>
          <a:latin typeface="+mn-lt"/>
          <a:ea typeface="+mn-ea"/>
          <a:cs typeface="+mn-cs"/>
        </a:defRPr>
      </a:lvl3pPr>
      <a:lvl4pPr marL="1265993" algn="l" defTabSz="843995" rtl="0" eaLnBrk="1" latinLnBrk="0" hangingPunct="1">
        <a:defRPr sz="1662" kern="1200">
          <a:solidFill>
            <a:schemeClr val="tx1"/>
          </a:solidFill>
          <a:latin typeface="+mn-lt"/>
          <a:ea typeface="+mn-ea"/>
          <a:cs typeface="+mn-cs"/>
        </a:defRPr>
      </a:lvl4pPr>
      <a:lvl5pPr marL="1687990" algn="l" defTabSz="843995" rtl="0" eaLnBrk="1" latinLnBrk="0" hangingPunct="1">
        <a:defRPr sz="1662" kern="1200">
          <a:solidFill>
            <a:schemeClr val="tx1"/>
          </a:solidFill>
          <a:latin typeface="+mn-lt"/>
          <a:ea typeface="+mn-ea"/>
          <a:cs typeface="+mn-cs"/>
        </a:defRPr>
      </a:lvl5pPr>
      <a:lvl6pPr marL="2109988" algn="l" defTabSz="843995" rtl="0" eaLnBrk="1" latinLnBrk="0" hangingPunct="1">
        <a:defRPr sz="1662" kern="1200">
          <a:solidFill>
            <a:schemeClr val="tx1"/>
          </a:solidFill>
          <a:latin typeface="+mn-lt"/>
          <a:ea typeface="+mn-ea"/>
          <a:cs typeface="+mn-cs"/>
        </a:defRPr>
      </a:lvl6pPr>
      <a:lvl7pPr marL="2531985" algn="l" defTabSz="843995" rtl="0" eaLnBrk="1" latinLnBrk="0" hangingPunct="1">
        <a:defRPr sz="1662" kern="1200">
          <a:solidFill>
            <a:schemeClr val="tx1"/>
          </a:solidFill>
          <a:latin typeface="+mn-lt"/>
          <a:ea typeface="+mn-ea"/>
          <a:cs typeface="+mn-cs"/>
        </a:defRPr>
      </a:lvl7pPr>
      <a:lvl8pPr marL="2953983" algn="l" defTabSz="843995" rtl="0" eaLnBrk="1" latinLnBrk="0" hangingPunct="1">
        <a:defRPr sz="1662" kern="1200">
          <a:solidFill>
            <a:schemeClr val="tx1"/>
          </a:solidFill>
          <a:latin typeface="+mn-lt"/>
          <a:ea typeface="+mn-ea"/>
          <a:cs typeface="+mn-cs"/>
        </a:defRPr>
      </a:lvl8pPr>
      <a:lvl9pPr marL="3375980" algn="l" defTabSz="843995" rtl="0" eaLnBrk="1" latinLnBrk="0" hangingPunct="1">
        <a:defRPr sz="166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hyperlink" Target="http://&#1092;&#1086;&#1088;&#1091;&#1084;&#1076;&#1083;&#1103;&#1088;&#1086;&#1076;&#1080;&#1090;&#1077;&#1083;&#1077;&#1081;.&#1088;&#1092;/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stomShape 4"/>
          <p:cNvSpPr/>
          <p:nvPr/>
        </p:nvSpPr>
        <p:spPr>
          <a:xfrm>
            <a:off x="251520" y="1052736"/>
            <a:ext cx="8639784" cy="1224136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89990" tIns="44995" rIns="89990" bIns="44995"/>
          <a:lstStyle>
            <a:lvl1pPr defTabSz="912813">
              <a:lnSpc>
                <a:spcPct val="90000"/>
              </a:lnSpc>
              <a:spcBef>
                <a:spcPts val="1413"/>
              </a:spcBef>
              <a:buClr>
                <a:srgbClr val="000000"/>
              </a:buClr>
              <a:buSzPct val="45000"/>
              <a:buFont typeface="Wingdings" panose="05000000000000000000" pitchFamily="2" charset="2"/>
              <a:buChar char=""/>
              <a:defRPr sz="2700">
                <a:solidFill>
                  <a:schemeClr val="tx1"/>
                </a:solidFill>
                <a:latin typeface="Arial" panose="020B0604020202020204" pitchFamily="34" charset="0"/>
                <a:cs typeface="DejaVu Sans" panose="020B0603030804020204" pitchFamily="34" charset="0"/>
              </a:defRPr>
            </a:lvl1pPr>
            <a:lvl2pPr marL="742950" indent="-285750" defTabSz="912813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300">
                <a:solidFill>
                  <a:schemeClr val="tx1"/>
                </a:solidFill>
                <a:latin typeface="Arial" panose="020B0604020202020204" pitchFamily="34" charset="0"/>
                <a:cs typeface="DejaVu Sans" panose="020B0603030804020204" pitchFamily="34" charset="0"/>
              </a:defRPr>
            </a:lvl2pPr>
            <a:lvl3pPr marL="1143000" indent="-228600" defTabSz="912813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900">
                <a:solidFill>
                  <a:schemeClr val="tx1"/>
                </a:solidFill>
                <a:latin typeface="Arial" panose="020B0604020202020204" pitchFamily="34" charset="0"/>
                <a:cs typeface="DejaVu Sans" panose="020B0603030804020204" pitchFamily="34" charset="0"/>
              </a:defRPr>
            </a:lvl3pPr>
            <a:lvl4pPr marL="1600200" indent="-228600" defTabSz="912813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700">
                <a:solidFill>
                  <a:schemeClr val="tx1"/>
                </a:solidFill>
                <a:latin typeface="Arial" panose="020B0604020202020204" pitchFamily="34" charset="0"/>
                <a:cs typeface="DejaVu Sans" panose="020B0603030804020204" pitchFamily="34" charset="0"/>
              </a:defRPr>
            </a:lvl4pPr>
            <a:lvl5pPr marL="2057400" indent="-228600" defTabSz="912813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700">
                <a:solidFill>
                  <a:schemeClr val="tx1"/>
                </a:solidFill>
                <a:latin typeface="Arial" panose="020B0604020202020204" pitchFamily="34" charset="0"/>
                <a:cs typeface="DejaVu Sans" panose="020B0603030804020204" pitchFamily="34" charset="0"/>
              </a:defRPr>
            </a:lvl5pPr>
            <a:lvl6pPr marL="2514600" indent="-228600" defTabSz="912813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700">
                <a:solidFill>
                  <a:schemeClr val="tx1"/>
                </a:solidFill>
                <a:latin typeface="Arial" panose="020B0604020202020204" pitchFamily="34" charset="0"/>
                <a:cs typeface="DejaVu Sans" panose="020B0603030804020204" pitchFamily="34" charset="0"/>
              </a:defRPr>
            </a:lvl6pPr>
            <a:lvl7pPr marL="2971800" indent="-228600" defTabSz="912813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700">
                <a:solidFill>
                  <a:schemeClr val="tx1"/>
                </a:solidFill>
                <a:latin typeface="Arial" panose="020B0604020202020204" pitchFamily="34" charset="0"/>
                <a:cs typeface="DejaVu Sans" panose="020B0603030804020204" pitchFamily="34" charset="0"/>
              </a:defRPr>
            </a:lvl7pPr>
            <a:lvl8pPr marL="3429000" indent="-228600" defTabSz="912813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700">
                <a:solidFill>
                  <a:schemeClr val="tx1"/>
                </a:solidFill>
                <a:latin typeface="Arial" panose="020B0604020202020204" pitchFamily="34" charset="0"/>
                <a:cs typeface="DejaVu Sans" panose="020B0603030804020204" pitchFamily="34" charset="0"/>
              </a:defRPr>
            </a:lvl8pPr>
            <a:lvl9pPr marL="3886200" indent="-228600" defTabSz="912813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700">
                <a:solidFill>
                  <a:schemeClr val="tx1"/>
                </a:solidFill>
                <a:latin typeface="Arial" panose="020B0604020202020204" pitchFamily="34" charset="0"/>
                <a:cs typeface="DejaVu Sans" panose="020B0603030804020204" pitchFamily="34" charset="0"/>
              </a:defRPr>
            </a:lvl9pPr>
          </a:lstStyle>
          <a:p>
            <a:pPr lvl="0" algn="ctr">
              <a:lnSpc>
                <a:spcPct val="100000"/>
              </a:lnSpc>
              <a:spcBef>
                <a:spcPct val="0"/>
              </a:spcBef>
              <a:buClrTx/>
              <a:buSzTx/>
              <a:buNone/>
            </a:pPr>
            <a:r>
              <a:rPr lang="ru-RU" altLang="ru-RU" sz="3000" b="1" dirty="0" smtClean="0">
                <a:solidFill>
                  <a:srgbClr val="6C0000"/>
                </a:solidFill>
                <a:latin typeface="Verdana" panose="020B0604030504040204" pitchFamily="34" charset="0"/>
              </a:rPr>
              <a:t>Региональный </a:t>
            </a:r>
            <a:r>
              <a:rPr lang="ru-RU" altLang="ru-RU" sz="3000" b="1" dirty="0">
                <a:solidFill>
                  <a:srgbClr val="6C0000"/>
                </a:solidFill>
                <a:latin typeface="Verdana" panose="020B0604030504040204" pitchFamily="34" charset="0"/>
              </a:rPr>
              <a:t>родительский </a:t>
            </a:r>
            <a:r>
              <a:rPr lang="ru-RU" altLang="ru-RU" sz="3000" b="1" dirty="0" smtClean="0">
                <a:solidFill>
                  <a:srgbClr val="6C0000"/>
                </a:solidFill>
                <a:latin typeface="Verdana" panose="020B0604030504040204" pitchFamily="34" charset="0"/>
              </a:rPr>
              <a:t>форум «Подростки</a:t>
            </a:r>
            <a:r>
              <a:rPr lang="ru-RU" altLang="ru-RU" sz="3000" b="1" dirty="0">
                <a:solidFill>
                  <a:srgbClr val="6C0000"/>
                </a:solidFill>
                <a:latin typeface="Verdana" panose="020B0604030504040204" pitchFamily="34" charset="0"/>
              </a:rPr>
              <a:t>, родители и </a:t>
            </a:r>
            <a:r>
              <a:rPr lang="ru-RU" altLang="ru-RU" sz="3000" b="1" dirty="0" err="1" smtClean="0">
                <a:solidFill>
                  <a:srgbClr val="6C0000"/>
                </a:solidFill>
                <a:latin typeface="Verdana" panose="020B0604030504040204" pitchFamily="34" charset="0"/>
              </a:rPr>
              <a:t>Rock'n'roll</a:t>
            </a:r>
            <a:r>
              <a:rPr lang="ru-RU" altLang="ru-RU" sz="3000" b="1" dirty="0" smtClean="0">
                <a:solidFill>
                  <a:srgbClr val="6C0000"/>
                </a:solidFill>
                <a:latin typeface="Verdana" panose="020B0604030504040204" pitchFamily="34" charset="0"/>
              </a:rPr>
              <a:t>» </a:t>
            </a:r>
          </a:p>
          <a:p>
            <a:pPr lvl="0" algn="just">
              <a:lnSpc>
                <a:spcPct val="100000"/>
              </a:lnSpc>
              <a:spcBef>
                <a:spcPct val="0"/>
              </a:spcBef>
              <a:buClrTx/>
              <a:buSzTx/>
              <a:buNone/>
            </a:pPr>
            <a:endParaRPr lang="ru-RU" altLang="ru-RU" sz="3000" b="1" dirty="0" smtClean="0">
              <a:solidFill>
                <a:srgbClr val="6C0000"/>
              </a:solidFill>
              <a:latin typeface="Verdana" panose="020B0604030504040204" pitchFamily="34" charset="0"/>
            </a:endParaRPr>
          </a:p>
          <a:p>
            <a:pPr lvl="0" algn="ctr">
              <a:lnSpc>
                <a:spcPct val="100000"/>
              </a:lnSpc>
              <a:spcBef>
                <a:spcPct val="0"/>
              </a:spcBef>
              <a:buClrTx/>
              <a:buSzTx/>
              <a:buNone/>
            </a:pPr>
            <a:endParaRPr lang="ru-RU" altLang="ru-RU" sz="3000" b="1" dirty="0">
              <a:solidFill>
                <a:srgbClr val="6C0000"/>
              </a:solidFill>
              <a:latin typeface="Verdana" panose="020B0604030504040204" pitchFamily="34" charset="0"/>
            </a:endParaRPr>
          </a:p>
          <a:p>
            <a:pPr lvl="0" algn="ctr">
              <a:lnSpc>
                <a:spcPct val="100000"/>
              </a:lnSpc>
              <a:spcBef>
                <a:spcPct val="0"/>
              </a:spcBef>
              <a:buClrTx/>
              <a:buSzTx/>
              <a:buNone/>
            </a:pPr>
            <a:endParaRPr lang="ru-RU" altLang="ru-RU" sz="1800" b="1" dirty="0" smtClean="0">
              <a:solidFill>
                <a:srgbClr val="6C0000"/>
              </a:solidFill>
              <a:latin typeface="Verdana" panose="020B0604030504040204" pitchFamily="34" charset="0"/>
            </a:endParaRPr>
          </a:p>
          <a:p>
            <a:pPr lvl="0" algn="ctr">
              <a:lnSpc>
                <a:spcPct val="100000"/>
              </a:lnSpc>
              <a:spcBef>
                <a:spcPct val="0"/>
              </a:spcBef>
              <a:buClrTx/>
              <a:buSzTx/>
              <a:buNone/>
            </a:pPr>
            <a:endParaRPr lang="ru-RU" altLang="ru-RU" sz="1800" b="1" dirty="0">
              <a:solidFill>
                <a:srgbClr val="6C0000"/>
              </a:solidFill>
              <a:latin typeface="Verdana" panose="020B0604030504040204" pitchFamily="34" charset="0"/>
            </a:endParaRPr>
          </a:p>
          <a:p>
            <a:pPr lvl="0" algn="ctr">
              <a:lnSpc>
                <a:spcPct val="100000"/>
              </a:lnSpc>
              <a:spcBef>
                <a:spcPct val="0"/>
              </a:spcBef>
              <a:buClrTx/>
              <a:buSzTx/>
              <a:buNone/>
            </a:pPr>
            <a:endParaRPr lang="ru-RU" altLang="ru-RU" sz="1800" b="1" dirty="0" smtClean="0">
              <a:solidFill>
                <a:srgbClr val="6C0000"/>
              </a:solidFill>
              <a:latin typeface="Verdana" panose="020B0604030504040204" pitchFamily="34" charset="0"/>
            </a:endParaRPr>
          </a:p>
          <a:p>
            <a:pPr lvl="0" algn="ctr">
              <a:lnSpc>
                <a:spcPct val="100000"/>
              </a:lnSpc>
              <a:spcBef>
                <a:spcPct val="0"/>
              </a:spcBef>
              <a:buClrTx/>
              <a:buSzTx/>
              <a:buNone/>
            </a:pPr>
            <a:endParaRPr lang="ru-RU" altLang="ru-RU" sz="1800" b="1" dirty="0">
              <a:solidFill>
                <a:srgbClr val="6C0000"/>
              </a:solidFill>
              <a:latin typeface="Verdana" panose="020B0604030504040204" pitchFamily="34" charset="0"/>
            </a:endParaRPr>
          </a:p>
        </p:txBody>
      </p:sp>
      <p:pic>
        <p:nvPicPr>
          <p:cNvPr id="24" name="image1.jpg" descr="https://pp.userapi.com/c851128/v851128993/5c6c0/fAWtbkGQbKI.jpg"/>
          <p:cNvPicPr/>
          <p:nvPr/>
        </p:nvPicPr>
        <p:blipFill>
          <a:blip r:embed="rId2"/>
          <a:srcRect/>
          <a:stretch>
            <a:fillRect/>
          </a:stretch>
        </p:blipFill>
        <p:spPr>
          <a:xfrm>
            <a:off x="6084168" y="4797152"/>
            <a:ext cx="2924865" cy="1584176"/>
          </a:xfrm>
          <a:prstGeom prst="rect">
            <a:avLst/>
          </a:prstGeom>
          <a:ln/>
        </p:spPr>
      </p:pic>
      <p:grpSp>
        <p:nvGrpSpPr>
          <p:cNvPr id="9" name="Группа 8"/>
          <p:cNvGrpSpPr>
            <a:grpSpLocks/>
          </p:cNvGrpSpPr>
          <p:nvPr/>
        </p:nvGrpSpPr>
        <p:grpSpPr bwMode="auto">
          <a:xfrm>
            <a:off x="424958" y="2578497"/>
            <a:ext cx="298450" cy="374650"/>
            <a:chOff x="471601" y="1248841"/>
            <a:chExt cx="298080" cy="375840"/>
          </a:xfrm>
        </p:grpSpPr>
        <p:sp>
          <p:nvSpPr>
            <p:cNvPr id="10" name="CustomShape 6"/>
            <p:cNvSpPr/>
            <p:nvPr/>
          </p:nvSpPr>
          <p:spPr>
            <a:xfrm>
              <a:off x="471601" y="1248841"/>
              <a:ext cx="298080" cy="375840"/>
            </a:xfrm>
            <a:prstGeom prst="ellipse">
              <a:avLst/>
            </a:prstGeom>
            <a:solidFill>
              <a:srgbClr val="FFFFFF"/>
            </a:solidFill>
            <a:ln w="25560">
              <a:solidFill>
                <a:srgbClr val="FFFFFF"/>
              </a:solidFill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1" name="CustomShape 7"/>
            <p:cNvSpPr/>
            <p:nvPr/>
          </p:nvSpPr>
          <p:spPr>
            <a:xfrm>
              <a:off x="471601" y="1288654"/>
              <a:ext cx="282225" cy="262770"/>
            </a:xfrm>
            <a:custGeom>
              <a:avLst/>
              <a:gdLst/>
              <a:ahLst/>
              <a:cxnLst/>
              <a:rect l="l" t="t" r="r" b="b"/>
              <a:pathLst>
                <a:path w="61" h="60">
                  <a:moveTo>
                    <a:pt x="61" y="4"/>
                  </a:moveTo>
                  <a:cubicBezTo>
                    <a:pt x="57" y="0"/>
                    <a:pt x="57" y="0"/>
                    <a:pt x="57" y="0"/>
                  </a:cubicBezTo>
                  <a:cubicBezTo>
                    <a:pt x="47" y="11"/>
                    <a:pt x="47" y="11"/>
                    <a:pt x="47" y="11"/>
                  </a:cubicBezTo>
                  <a:cubicBezTo>
                    <a:pt x="42" y="7"/>
                    <a:pt x="35" y="4"/>
                    <a:pt x="28" y="4"/>
                  </a:cubicBezTo>
                  <a:cubicBezTo>
                    <a:pt x="12" y="4"/>
                    <a:pt x="0" y="16"/>
                    <a:pt x="0" y="32"/>
                  </a:cubicBezTo>
                  <a:cubicBezTo>
                    <a:pt x="0" y="47"/>
                    <a:pt x="12" y="60"/>
                    <a:pt x="28" y="60"/>
                  </a:cubicBezTo>
                  <a:cubicBezTo>
                    <a:pt x="43" y="60"/>
                    <a:pt x="56" y="47"/>
                    <a:pt x="56" y="32"/>
                  </a:cubicBezTo>
                  <a:cubicBezTo>
                    <a:pt x="56" y="26"/>
                    <a:pt x="54" y="21"/>
                    <a:pt x="51" y="17"/>
                  </a:cubicBezTo>
                  <a:lnTo>
                    <a:pt x="61" y="4"/>
                  </a:lnTo>
                  <a:close/>
                  <a:moveTo>
                    <a:pt x="52" y="32"/>
                  </a:moveTo>
                  <a:cubicBezTo>
                    <a:pt x="52" y="45"/>
                    <a:pt x="41" y="56"/>
                    <a:pt x="28" y="56"/>
                  </a:cubicBezTo>
                  <a:cubicBezTo>
                    <a:pt x="14" y="56"/>
                    <a:pt x="4" y="45"/>
                    <a:pt x="4" y="32"/>
                  </a:cubicBezTo>
                  <a:cubicBezTo>
                    <a:pt x="4" y="19"/>
                    <a:pt x="14" y="8"/>
                    <a:pt x="28" y="8"/>
                  </a:cubicBezTo>
                  <a:cubicBezTo>
                    <a:pt x="34" y="8"/>
                    <a:pt x="40" y="10"/>
                    <a:pt x="44" y="14"/>
                  </a:cubicBezTo>
                  <a:cubicBezTo>
                    <a:pt x="27" y="34"/>
                    <a:pt x="27" y="34"/>
                    <a:pt x="27" y="34"/>
                  </a:cubicBezTo>
                  <a:cubicBezTo>
                    <a:pt x="14" y="21"/>
                    <a:pt x="14" y="21"/>
                    <a:pt x="14" y="21"/>
                  </a:cubicBezTo>
                  <a:cubicBezTo>
                    <a:pt x="10" y="30"/>
                    <a:pt x="10" y="30"/>
                    <a:pt x="10" y="30"/>
                  </a:cubicBezTo>
                  <a:cubicBezTo>
                    <a:pt x="23" y="45"/>
                    <a:pt x="23" y="45"/>
                    <a:pt x="23" y="45"/>
                  </a:cubicBezTo>
                  <a:cubicBezTo>
                    <a:pt x="26" y="49"/>
                    <a:pt x="26" y="49"/>
                    <a:pt x="26" y="49"/>
                  </a:cubicBezTo>
                  <a:cubicBezTo>
                    <a:pt x="29" y="45"/>
                    <a:pt x="29" y="45"/>
                    <a:pt x="29" y="45"/>
                  </a:cubicBezTo>
                  <a:cubicBezTo>
                    <a:pt x="49" y="20"/>
                    <a:pt x="49" y="20"/>
                    <a:pt x="49" y="20"/>
                  </a:cubicBezTo>
                  <a:cubicBezTo>
                    <a:pt x="51" y="24"/>
                    <a:pt x="52" y="28"/>
                    <a:pt x="52" y="32"/>
                  </a:cubicBezTo>
                  <a:close/>
                </a:path>
              </a:pathLst>
            </a:custGeom>
            <a:solidFill>
              <a:srgbClr val="6C0000"/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</p:grpSp>
      <p:sp>
        <p:nvSpPr>
          <p:cNvPr id="12" name="TextBox 11"/>
          <p:cNvSpPr txBox="1"/>
          <p:nvPr/>
        </p:nvSpPr>
        <p:spPr>
          <a:xfrm>
            <a:off x="749054" y="2304157"/>
            <a:ext cx="8142250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solidFill>
                  <a:schemeClr val="accent6">
                    <a:lumMod val="75000"/>
                  </a:schemeClr>
                </a:solidFill>
              </a:rPr>
              <a:t>14 декабря 2018 </a:t>
            </a:r>
            <a:r>
              <a:rPr lang="ru-RU" sz="2000" b="1" dirty="0">
                <a:solidFill>
                  <a:schemeClr val="accent6">
                    <a:lumMod val="75000"/>
                  </a:schemeClr>
                </a:solidFill>
              </a:rPr>
              <a:t>года </a:t>
            </a:r>
            <a:r>
              <a:rPr lang="ru-RU" sz="2000" b="1" dirty="0" smtClean="0">
                <a:solidFill>
                  <a:schemeClr val="accent6">
                    <a:lumMod val="75000"/>
                  </a:schemeClr>
                </a:solidFill>
              </a:rPr>
              <a:t>– Единый день консультаций</a:t>
            </a:r>
          </a:p>
          <a:p>
            <a:r>
              <a:rPr lang="ru-RU" sz="2000" b="1" dirty="0" smtClean="0">
                <a:solidFill>
                  <a:schemeClr val="accent6">
                    <a:lumMod val="75000"/>
                  </a:schemeClr>
                </a:solidFill>
              </a:rPr>
              <a:t>«Открытая школа»</a:t>
            </a:r>
          </a:p>
          <a:p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(Образовательные организации, 09.00 </a:t>
            </a:r>
            <a:r>
              <a:rPr lang="ru-RU" dirty="0">
                <a:solidFill>
                  <a:schemeClr val="accent6">
                    <a:lumMod val="75000"/>
                  </a:schemeClr>
                </a:solidFill>
              </a:rPr>
              <a:t>– </a:t>
            </a: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20.00)</a:t>
            </a:r>
            <a:endParaRPr lang="ru-RU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832111" y="3819306"/>
            <a:ext cx="8142250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solidFill>
                  <a:schemeClr val="accent6">
                    <a:lumMod val="75000"/>
                  </a:schemeClr>
                </a:solidFill>
              </a:rPr>
              <a:t>15 декабря 2018 </a:t>
            </a:r>
            <a:r>
              <a:rPr lang="ru-RU" sz="2000" b="1" dirty="0">
                <a:solidFill>
                  <a:schemeClr val="accent6">
                    <a:lumMod val="75000"/>
                  </a:schemeClr>
                </a:solidFill>
              </a:rPr>
              <a:t>года - </a:t>
            </a:r>
            <a:r>
              <a:rPr lang="ru-RU" sz="2000" b="1" dirty="0" smtClean="0">
                <a:solidFill>
                  <a:schemeClr val="accent6">
                    <a:lumMod val="75000"/>
                  </a:schemeClr>
                </a:solidFill>
              </a:rPr>
              <a:t>Региональный родительский </a:t>
            </a:r>
            <a:r>
              <a:rPr lang="ru-RU" sz="2000" b="1" dirty="0">
                <a:solidFill>
                  <a:schemeClr val="accent6">
                    <a:lumMod val="75000"/>
                  </a:schemeClr>
                </a:solidFill>
              </a:rPr>
              <a:t>форум «Подростки, родители и </a:t>
            </a:r>
            <a:r>
              <a:rPr lang="en-US" sz="2000" b="1" dirty="0" err="1">
                <a:solidFill>
                  <a:schemeClr val="accent6">
                    <a:lumMod val="75000"/>
                  </a:schemeClr>
                </a:solidFill>
              </a:rPr>
              <a:t>Rock'n'roll</a:t>
            </a: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</a:rPr>
              <a:t>»</a:t>
            </a:r>
            <a:endParaRPr lang="ru-RU" sz="2000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(ДК </a:t>
            </a:r>
            <a:r>
              <a:rPr lang="ru-RU" dirty="0">
                <a:solidFill>
                  <a:schemeClr val="accent6">
                    <a:lumMod val="75000"/>
                  </a:schemeClr>
                </a:solidFill>
              </a:rPr>
              <a:t>Нефтяник (г. Тюмень, ул. Осипенко, д. 1</a:t>
            </a: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), </a:t>
            </a:r>
            <a:r>
              <a:rPr lang="ru-RU" dirty="0">
                <a:solidFill>
                  <a:schemeClr val="accent6">
                    <a:lumMod val="75000"/>
                  </a:schemeClr>
                </a:solidFill>
              </a:rPr>
              <a:t>09.00 – </a:t>
            </a: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15.00)</a:t>
            </a:r>
            <a:endParaRPr lang="ru-RU" dirty="0">
              <a:solidFill>
                <a:schemeClr val="accent6">
                  <a:lumMod val="75000"/>
                </a:schemeClr>
              </a:solidFill>
            </a:endParaRPr>
          </a:p>
        </p:txBody>
      </p:sp>
      <p:grpSp>
        <p:nvGrpSpPr>
          <p:cNvPr id="15" name="Группа 14"/>
          <p:cNvGrpSpPr>
            <a:grpSpLocks/>
          </p:cNvGrpSpPr>
          <p:nvPr/>
        </p:nvGrpSpPr>
        <p:grpSpPr bwMode="auto">
          <a:xfrm>
            <a:off x="450604" y="4124424"/>
            <a:ext cx="298450" cy="374650"/>
            <a:chOff x="471601" y="1248841"/>
            <a:chExt cx="298080" cy="375840"/>
          </a:xfrm>
        </p:grpSpPr>
        <p:sp>
          <p:nvSpPr>
            <p:cNvPr id="16" name="CustomShape 6"/>
            <p:cNvSpPr/>
            <p:nvPr/>
          </p:nvSpPr>
          <p:spPr>
            <a:xfrm>
              <a:off x="471601" y="1248841"/>
              <a:ext cx="298080" cy="375840"/>
            </a:xfrm>
            <a:prstGeom prst="ellipse">
              <a:avLst/>
            </a:prstGeom>
            <a:solidFill>
              <a:srgbClr val="FFFFFF"/>
            </a:solidFill>
            <a:ln w="25560">
              <a:solidFill>
                <a:srgbClr val="FFFFFF"/>
              </a:solidFill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7" name="CustomShape 7"/>
            <p:cNvSpPr/>
            <p:nvPr/>
          </p:nvSpPr>
          <p:spPr>
            <a:xfrm>
              <a:off x="471601" y="1288654"/>
              <a:ext cx="282225" cy="262770"/>
            </a:xfrm>
            <a:custGeom>
              <a:avLst/>
              <a:gdLst/>
              <a:ahLst/>
              <a:cxnLst/>
              <a:rect l="l" t="t" r="r" b="b"/>
              <a:pathLst>
                <a:path w="61" h="60">
                  <a:moveTo>
                    <a:pt x="61" y="4"/>
                  </a:moveTo>
                  <a:cubicBezTo>
                    <a:pt x="57" y="0"/>
                    <a:pt x="57" y="0"/>
                    <a:pt x="57" y="0"/>
                  </a:cubicBezTo>
                  <a:cubicBezTo>
                    <a:pt x="47" y="11"/>
                    <a:pt x="47" y="11"/>
                    <a:pt x="47" y="11"/>
                  </a:cubicBezTo>
                  <a:cubicBezTo>
                    <a:pt x="42" y="7"/>
                    <a:pt x="35" y="4"/>
                    <a:pt x="28" y="4"/>
                  </a:cubicBezTo>
                  <a:cubicBezTo>
                    <a:pt x="12" y="4"/>
                    <a:pt x="0" y="16"/>
                    <a:pt x="0" y="32"/>
                  </a:cubicBezTo>
                  <a:cubicBezTo>
                    <a:pt x="0" y="47"/>
                    <a:pt x="12" y="60"/>
                    <a:pt x="28" y="60"/>
                  </a:cubicBezTo>
                  <a:cubicBezTo>
                    <a:pt x="43" y="60"/>
                    <a:pt x="56" y="47"/>
                    <a:pt x="56" y="32"/>
                  </a:cubicBezTo>
                  <a:cubicBezTo>
                    <a:pt x="56" y="26"/>
                    <a:pt x="54" y="21"/>
                    <a:pt x="51" y="17"/>
                  </a:cubicBezTo>
                  <a:lnTo>
                    <a:pt x="61" y="4"/>
                  </a:lnTo>
                  <a:close/>
                  <a:moveTo>
                    <a:pt x="52" y="32"/>
                  </a:moveTo>
                  <a:cubicBezTo>
                    <a:pt x="52" y="45"/>
                    <a:pt x="41" y="56"/>
                    <a:pt x="28" y="56"/>
                  </a:cubicBezTo>
                  <a:cubicBezTo>
                    <a:pt x="14" y="56"/>
                    <a:pt x="4" y="45"/>
                    <a:pt x="4" y="32"/>
                  </a:cubicBezTo>
                  <a:cubicBezTo>
                    <a:pt x="4" y="19"/>
                    <a:pt x="14" y="8"/>
                    <a:pt x="28" y="8"/>
                  </a:cubicBezTo>
                  <a:cubicBezTo>
                    <a:pt x="34" y="8"/>
                    <a:pt x="40" y="10"/>
                    <a:pt x="44" y="14"/>
                  </a:cubicBezTo>
                  <a:cubicBezTo>
                    <a:pt x="27" y="34"/>
                    <a:pt x="27" y="34"/>
                    <a:pt x="27" y="34"/>
                  </a:cubicBezTo>
                  <a:cubicBezTo>
                    <a:pt x="14" y="21"/>
                    <a:pt x="14" y="21"/>
                    <a:pt x="14" y="21"/>
                  </a:cubicBezTo>
                  <a:cubicBezTo>
                    <a:pt x="10" y="30"/>
                    <a:pt x="10" y="30"/>
                    <a:pt x="10" y="30"/>
                  </a:cubicBezTo>
                  <a:cubicBezTo>
                    <a:pt x="23" y="45"/>
                    <a:pt x="23" y="45"/>
                    <a:pt x="23" y="45"/>
                  </a:cubicBezTo>
                  <a:cubicBezTo>
                    <a:pt x="26" y="49"/>
                    <a:pt x="26" y="49"/>
                    <a:pt x="26" y="49"/>
                  </a:cubicBezTo>
                  <a:cubicBezTo>
                    <a:pt x="29" y="45"/>
                    <a:pt x="29" y="45"/>
                    <a:pt x="29" y="45"/>
                  </a:cubicBezTo>
                  <a:cubicBezTo>
                    <a:pt x="49" y="20"/>
                    <a:pt x="49" y="20"/>
                    <a:pt x="49" y="20"/>
                  </a:cubicBezTo>
                  <a:cubicBezTo>
                    <a:pt x="51" y="24"/>
                    <a:pt x="52" y="28"/>
                    <a:pt x="52" y="32"/>
                  </a:cubicBezTo>
                  <a:close/>
                </a:path>
              </a:pathLst>
            </a:custGeom>
            <a:solidFill>
              <a:srgbClr val="6C0000"/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</p:grpSp>
    </p:spTree>
    <p:extLst>
      <p:ext uri="{BB962C8B-B14F-4D97-AF65-F5344CB8AC3E}">
        <p14:creationId xmlns:p14="http://schemas.microsoft.com/office/powerpoint/2010/main" val="2504841857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stomShape 4"/>
          <p:cNvSpPr/>
          <p:nvPr/>
        </p:nvSpPr>
        <p:spPr>
          <a:xfrm>
            <a:off x="755575" y="1085651"/>
            <a:ext cx="8413179" cy="8745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89990" tIns="44995" rIns="89990" bIns="44995"/>
          <a:lstStyle>
            <a:lvl1pPr defTabSz="912813">
              <a:lnSpc>
                <a:spcPct val="90000"/>
              </a:lnSpc>
              <a:spcBef>
                <a:spcPts val="1413"/>
              </a:spcBef>
              <a:buClr>
                <a:srgbClr val="000000"/>
              </a:buClr>
              <a:buSzPct val="45000"/>
              <a:buFont typeface="Wingdings" panose="05000000000000000000" pitchFamily="2" charset="2"/>
              <a:buChar char=""/>
              <a:defRPr sz="2700">
                <a:solidFill>
                  <a:schemeClr val="tx1"/>
                </a:solidFill>
                <a:latin typeface="Arial" panose="020B0604020202020204" pitchFamily="34" charset="0"/>
                <a:cs typeface="DejaVu Sans" panose="020B0603030804020204" pitchFamily="34" charset="0"/>
              </a:defRPr>
            </a:lvl1pPr>
            <a:lvl2pPr marL="742950" indent="-285750" defTabSz="912813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300">
                <a:solidFill>
                  <a:schemeClr val="tx1"/>
                </a:solidFill>
                <a:latin typeface="Arial" panose="020B0604020202020204" pitchFamily="34" charset="0"/>
                <a:cs typeface="DejaVu Sans" panose="020B0603030804020204" pitchFamily="34" charset="0"/>
              </a:defRPr>
            </a:lvl2pPr>
            <a:lvl3pPr marL="1143000" indent="-228600" defTabSz="912813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900">
                <a:solidFill>
                  <a:schemeClr val="tx1"/>
                </a:solidFill>
                <a:latin typeface="Arial" panose="020B0604020202020204" pitchFamily="34" charset="0"/>
                <a:cs typeface="DejaVu Sans" panose="020B0603030804020204" pitchFamily="34" charset="0"/>
              </a:defRPr>
            </a:lvl3pPr>
            <a:lvl4pPr marL="1600200" indent="-228600" defTabSz="912813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700">
                <a:solidFill>
                  <a:schemeClr val="tx1"/>
                </a:solidFill>
                <a:latin typeface="Arial" panose="020B0604020202020204" pitchFamily="34" charset="0"/>
                <a:cs typeface="DejaVu Sans" panose="020B0603030804020204" pitchFamily="34" charset="0"/>
              </a:defRPr>
            </a:lvl4pPr>
            <a:lvl5pPr marL="2057400" indent="-228600" defTabSz="912813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700">
                <a:solidFill>
                  <a:schemeClr val="tx1"/>
                </a:solidFill>
                <a:latin typeface="Arial" panose="020B0604020202020204" pitchFamily="34" charset="0"/>
                <a:cs typeface="DejaVu Sans" panose="020B0603030804020204" pitchFamily="34" charset="0"/>
              </a:defRPr>
            </a:lvl5pPr>
            <a:lvl6pPr marL="2514600" indent="-228600" defTabSz="912813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700">
                <a:solidFill>
                  <a:schemeClr val="tx1"/>
                </a:solidFill>
                <a:latin typeface="Arial" panose="020B0604020202020204" pitchFamily="34" charset="0"/>
                <a:cs typeface="DejaVu Sans" panose="020B0603030804020204" pitchFamily="34" charset="0"/>
              </a:defRPr>
            </a:lvl6pPr>
            <a:lvl7pPr marL="2971800" indent="-228600" defTabSz="912813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700">
                <a:solidFill>
                  <a:schemeClr val="tx1"/>
                </a:solidFill>
                <a:latin typeface="Arial" panose="020B0604020202020204" pitchFamily="34" charset="0"/>
                <a:cs typeface="DejaVu Sans" panose="020B0603030804020204" pitchFamily="34" charset="0"/>
              </a:defRPr>
            </a:lvl7pPr>
            <a:lvl8pPr marL="3429000" indent="-228600" defTabSz="912813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700">
                <a:solidFill>
                  <a:schemeClr val="tx1"/>
                </a:solidFill>
                <a:latin typeface="Arial" panose="020B0604020202020204" pitchFamily="34" charset="0"/>
                <a:cs typeface="DejaVu Sans" panose="020B0603030804020204" pitchFamily="34" charset="0"/>
              </a:defRPr>
            </a:lvl8pPr>
            <a:lvl9pPr marL="3886200" indent="-228600" defTabSz="912813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700">
                <a:solidFill>
                  <a:schemeClr val="tx1"/>
                </a:solidFill>
                <a:latin typeface="Arial" panose="020B0604020202020204" pitchFamily="34" charset="0"/>
                <a:cs typeface="DejaVu Sans" panose="020B0603030804020204" pitchFamily="34" charset="0"/>
              </a:defRPr>
            </a:lvl9pPr>
          </a:lstStyle>
          <a:p>
            <a:pPr lvl="0">
              <a:lnSpc>
                <a:spcPct val="100000"/>
              </a:lnSpc>
              <a:spcBef>
                <a:spcPct val="0"/>
              </a:spcBef>
              <a:buClrTx/>
              <a:buSzTx/>
              <a:buNone/>
            </a:pPr>
            <a:r>
              <a:rPr lang="ru-RU" altLang="ru-RU" sz="1500" b="1" dirty="0" smtClean="0">
                <a:solidFill>
                  <a:srgbClr val="6C0000"/>
                </a:solidFill>
                <a:latin typeface="Verdana" panose="020B0604030504040204" pitchFamily="34" charset="0"/>
              </a:rPr>
              <a:t>Единый день консультаций «Открытая школа» </a:t>
            </a:r>
            <a:r>
              <a:rPr lang="ru-RU" altLang="ru-RU" sz="1500" b="1" dirty="0">
                <a:solidFill>
                  <a:srgbClr val="6C0000"/>
                </a:solidFill>
                <a:latin typeface="Verdana" panose="020B0604030504040204" pitchFamily="34" charset="0"/>
              </a:rPr>
              <a:t>в рамках </a:t>
            </a:r>
            <a:r>
              <a:rPr lang="ru-RU" altLang="ru-RU" sz="1500" b="1" dirty="0" smtClean="0">
                <a:solidFill>
                  <a:srgbClr val="6C0000"/>
                </a:solidFill>
                <a:latin typeface="Verdana" panose="020B0604030504040204" pitchFamily="34" charset="0"/>
              </a:rPr>
              <a:t>Регионального родительского форума </a:t>
            </a:r>
            <a:endParaRPr lang="ru-RU" altLang="ru-RU" sz="1500" b="1" dirty="0">
              <a:solidFill>
                <a:srgbClr val="6C0000"/>
              </a:solidFill>
              <a:latin typeface="Verdana" panose="020B0604030504040204" pitchFamily="34" charset="0"/>
            </a:endParaRPr>
          </a:p>
        </p:txBody>
      </p:sp>
      <p:sp>
        <p:nvSpPr>
          <p:cNvPr id="5" name="Line 5"/>
          <p:cNvSpPr/>
          <p:nvPr/>
        </p:nvSpPr>
        <p:spPr>
          <a:xfrm flipH="1">
            <a:off x="633413" y="1085643"/>
            <a:ext cx="0" cy="5067507"/>
          </a:xfrm>
          <a:prstGeom prst="line">
            <a:avLst/>
          </a:prstGeom>
          <a:ln w="19080">
            <a:solidFill>
              <a:srgbClr val="5B9BD5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31" name="TextBox 30"/>
          <p:cNvSpPr txBox="1"/>
          <p:nvPr/>
        </p:nvSpPr>
        <p:spPr>
          <a:xfrm>
            <a:off x="876576" y="1723330"/>
            <a:ext cx="7111835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Clr>
                <a:srgbClr val="0070C0"/>
              </a:buClr>
            </a:pPr>
            <a:r>
              <a:rPr lang="ru-RU" sz="1200" b="1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Единый день консультаций «Открытая школа» </a:t>
            </a:r>
            <a:r>
              <a:rPr lang="ru-RU" sz="1200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по </a:t>
            </a:r>
            <a:r>
              <a:rPr lang="ru-RU" sz="1200" dirty="0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вопросам:</a:t>
            </a:r>
            <a:endParaRPr lang="ru-RU" sz="1200" dirty="0">
              <a:solidFill>
                <a:schemeClr val="accent6">
                  <a:lumMod val="75000"/>
                </a:schemeClr>
              </a:solidFill>
              <a:latin typeface="Calibri" panose="020F050202020403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354013" indent="-177800" algn="just">
              <a:buFont typeface="Wingdings" panose="05000000000000000000" pitchFamily="2" charset="2"/>
              <a:buChar char="ü"/>
            </a:pPr>
            <a:r>
              <a:rPr lang="ru-RU" sz="1200" dirty="0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мотивации к </a:t>
            </a:r>
            <a:r>
              <a:rPr lang="ru-RU" sz="1200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учёбе;</a:t>
            </a:r>
          </a:p>
          <a:p>
            <a:pPr marL="354013" indent="-177800" algn="just">
              <a:buFont typeface="Wingdings" panose="05000000000000000000" pitchFamily="2" charset="2"/>
              <a:buChar char="ü"/>
            </a:pPr>
            <a:r>
              <a:rPr lang="ru-RU" sz="1200" dirty="0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взаимоотношений </a:t>
            </a:r>
            <a:r>
              <a:rPr lang="ru-RU" sz="1200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с одноклассниками, родителями, педагогами;</a:t>
            </a:r>
          </a:p>
          <a:p>
            <a:pPr marL="354013" indent="-177800" algn="just">
              <a:buFont typeface="Wingdings" panose="05000000000000000000" pitchFamily="2" charset="2"/>
              <a:buChar char="ü"/>
            </a:pPr>
            <a:r>
              <a:rPr lang="ru-RU" sz="1200" dirty="0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правовой </a:t>
            </a:r>
            <a:r>
              <a:rPr lang="ru-RU" sz="1200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ответственности;</a:t>
            </a:r>
          </a:p>
          <a:p>
            <a:pPr marL="354013" indent="-177800" algn="just">
              <a:buFont typeface="Wingdings" panose="05000000000000000000" pitchFamily="2" charset="2"/>
              <a:buChar char="ü"/>
            </a:pPr>
            <a:r>
              <a:rPr lang="ru-RU" sz="1200" dirty="0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выбора </a:t>
            </a:r>
            <a:r>
              <a:rPr lang="ru-RU" sz="1200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занятий по интересам;</a:t>
            </a:r>
          </a:p>
          <a:p>
            <a:pPr marL="354013" indent="-177800" algn="just">
              <a:buFont typeface="Wingdings" panose="05000000000000000000" pitchFamily="2" charset="2"/>
              <a:buChar char="ü"/>
            </a:pPr>
            <a:r>
              <a:rPr lang="ru-RU" sz="1200" dirty="0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выстраивания </a:t>
            </a:r>
            <a:r>
              <a:rPr lang="ru-RU" sz="1200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доверительных отношений;</a:t>
            </a:r>
          </a:p>
          <a:p>
            <a:pPr marL="354013" indent="-177800" algn="just">
              <a:buFont typeface="Wingdings" panose="05000000000000000000" pitchFamily="2" charset="2"/>
              <a:buChar char="ü"/>
            </a:pPr>
            <a:r>
              <a:rPr lang="ru-RU" sz="1200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психологического здоровья  </a:t>
            </a:r>
            <a:r>
              <a:rPr lang="ru-RU" sz="1200" dirty="0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девочек </a:t>
            </a:r>
            <a:r>
              <a:rPr lang="ru-RU" sz="1200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и мальчиков</a:t>
            </a:r>
            <a:r>
              <a:rPr lang="ru-RU" sz="1200" dirty="0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;</a:t>
            </a:r>
            <a:endParaRPr lang="ru-RU" sz="1200" dirty="0">
              <a:solidFill>
                <a:schemeClr val="accent6">
                  <a:lumMod val="75000"/>
                </a:schemeClr>
              </a:solidFill>
              <a:latin typeface="Calibri" panose="020F050202020403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354013" indent="-177800" algn="just">
              <a:buFont typeface="Wingdings" panose="05000000000000000000" pitchFamily="2" charset="2"/>
              <a:buChar char="ü"/>
            </a:pPr>
            <a:r>
              <a:rPr lang="ru-RU" sz="1200" dirty="0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психолого-педагогической </a:t>
            </a:r>
            <a:r>
              <a:rPr lang="ru-RU" sz="1200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помощи;</a:t>
            </a:r>
          </a:p>
          <a:p>
            <a:pPr marL="354013" indent="-177800" algn="just">
              <a:buFont typeface="Wingdings" panose="05000000000000000000" pitchFamily="2" charset="2"/>
              <a:buChar char="ü"/>
            </a:pPr>
            <a:r>
              <a:rPr lang="ru-RU" sz="1200" dirty="0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защиты </a:t>
            </a:r>
            <a:r>
              <a:rPr lang="ru-RU" sz="1200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прав несовершеннолетних и т.д.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5508104" y="260648"/>
            <a:ext cx="302433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2000" b="1" dirty="0" smtClean="0">
                <a:solidFill>
                  <a:srgbClr val="C00000"/>
                </a:solidFill>
              </a:rPr>
              <a:t>14 декабря 2018 года</a:t>
            </a:r>
            <a:endParaRPr lang="ru-RU" sz="2000" b="1" dirty="0">
              <a:solidFill>
                <a:srgbClr val="C00000"/>
              </a:solidFill>
            </a:endParaRPr>
          </a:p>
        </p:txBody>
      </p:sp>
      <p:grpSp>
        <p:nvGrpSpPr>
          <p:cNvPr id="20" name="Группа 19"/>
          <p:cNvGrpSpPr>
            <a:grpSpLocks/>
          </p:cNvGrpSpPr>
          <p:nvPr/>
        </p:nvGrpSpPr>
        <p:grpSpPr bwMode="auto">
          <a:xfrm>
            <a:off x="477838" y="1683643"/>
            <a:ext cx="298450" cy="374650"/>
            <a:chOff x="471601" y="1248841"/>
            <a:chExt cx="298080" cy="375840"/>
          </a:xfrm>
        </p:grpSpPr>
        <p:sp>
          <p:nvSpPr>
            <p:cNvPr id="21" name="CustomShape 6"/>
            <p:cNvSpPr/>
            <p:nvPr/>
          </p:nvSpPr>
          <p:spPr>
            <a:xfrm>
              <a:off x="471601" y="1248841"/>
              <a:ext cx="298080" cy="375840"/>
            </a:xfrm>
            <a:prstGeom prst="ellipse">
              <a:avLst/>
            </a:prstGeom>
            <a:solidFill>
              <a:srgbClr val="FFFFFF"/>
            </a:solidFill>
            <a:ln w="25560">
              <a:solidFill>
                <a:srgbClr val="FFFFFF"/>
              </a:solidFill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2" name="CustomShape 7"/>
            <p:cNvSpPr/>
            <p:nvPr/>
          </p:nvSpPr>
          <p:spPr>
            <a:xfrm>
              <a:off x="471601" y="1288654"/>
              <a:ext cx="282225" cy="262770"/>
            </a:xfrm>
            <a:custGeom>
              <a:avLst/>
              <a:gdLst/>
              <a:ahLst/>
              <a:cxnLst/>
              <a:rect l="l" t="t" r="r" b="b"/>
              <a:pathLst>
                <a:path w="61" h="60">
                  <a:moveTo>
                    <a:pt x="61" y="4"/>
                  </a:moveTo>
                  <a:cubicBezTo>
                    <a:pt x="57" y="0"/>
                    <a:pt x="57" y="0"/>
                    <a:pt x="57" y="0"/>
                  </a:cubicBezTo>
                  <a:cubicBezTo>
                    <a:pt x="47" y="11"/>
                    <a:pt x="47" y="11"/>
                    <a:pt x="47" y="11"/>
                  </a:cubicBezTo>
                  <a:cubicBezTo>
                    <a:pt x="42" y="7"/>
                    <a:pt x="35" y="4"/>
                    <a:pt x="28" y="4"/>
                  </a:cubicBezTo>
                  <a:cubicBezTo>
                    <a:pt x="12" y="4"/>
                    <a:pt x="0" y="16"/>
                    <a:pt x="0" y="32"/>
                  </a:cubicBezTo>
                  <a:cubicBezTo>
                    <a:pt x="0" y="47"/>
                    <a:pt x="12" y="60"/>
                    <a:pt x="28" y="60"/>
                  </a:cubicBezTo>
                  <a:cubicBezTo>
                    <a:pt x="43" y="60"/>
                    <a:pt x="56" y="47"/>
                    <a:pt x="56" y="32"/>
                  </a:cubicBezTo>
                  <a:cubicBezTo>
                    <a:pt x="56" y="26"/>
                    <a:pt x="54" y="21"/>
                    <a:pt x="51" y="17"/>
                  </a:cubicBezTo>
                  <a:lnTo>
                    <a:pt x="61" y="4"/>
                  </a:lnTo>
                  <a:close/>
                  <a:moveTo>
                    <a:pt x="52" y="32"/>
                  </a:moveTo>
                  <a:cubicBezTo>
                    <a:pt x="52" y="45"/>
                    <a:pt x="41" y="56"/>
                    <a:pt x="28" y="56"/>
                  </a:cubicBezTo>
                  <a:cubicBezTo>
                    <a:pt x="14" y="56"/>
                    <a:pt x="4" y="45"/>
                    <a:pt x="4" y="32"/>
                  </a:cubicBezTo>
                  <a:cubicBezTo>
                    <a:pt x="4" y="19"/>
                    <a:pt x="14" y="8"/>
                    <a:pt x="28" y="8"/>
                  </a:cubicBezTo>
                  <a:cubicBezTo>
                    <a:pt x="34" y="8"/>
                    <a:pt x="40" y="10"/>
                    <a:pt x="44" y="14"/>
                  </a:cubicBezTo>
                  <a:cubicBezTo>
                    <a:pt x="27" y="34"/>
                    <a:pt x="27" y="34"/>
                    <a:pt x="27" y="34"/>
                  </a:cubicBezTo>
                  <a:cubicBezTo>
                    <a:pt x="14" y="21"/>
                    <a:pt x="14" y="21"/>
                    <a:pt x="14" y="21"/>
                  </a:cubicBezTo>
                  <a:cubicBezTo>
                    <a:pt x="10" y="30"/>
                    <a:pt x="10" y="30"/>
                    <a:pt x="10" y="30"/>
                  </a:cubicBezTo>
                  <a:cubicBezTo>
                    <a:pt x="23" y="45"/>
                    <a:pt x="23" y="45"/>
                    <a:pt x="23" y="45"/>
                  </a:cubicBezTo>
                  <a:cubicBezTo>
                    <a:pt x="26" y="49"/>
                    <a:pt x="26" y="49"/>
                    <a:pt x="26" y="49"/>
                  </a:cubicBezTo>
                  <a:cubicBezTo>
                    <a:pt x="29" y="45"/>
                    <a:pt x="29" y="45"/>
                    <a:pt x="29" y="45"/>
                  </a:cubicBezTo>
                  <a:cubicBezTo>
                    <a:pt x="49" y="20"/>
                    <a:pt x="49" y="20"/>
                    <a:pt x="49" y="20"/>
                  </a:cubicBezTo>
                  <a:cubicBezTo>
                    <a:pt x="51" y="24"/>
                    <a:pt x="52" y="28"/>
                    <a:pt x="52" y="32"/>
                  </a:cubicBezTo>
                  <a:close/>
                </a:path>
              </a:pathLst>
            </a:custGeom>
            <a:solidFill>
              <a:srgbClr val="6C0000"/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</p:grpSp>
      <p:grpSp>
        <p:nvGrpSpPr>
          <p:cNvPr id="16" name="Группа 15"/>
          <p:cNvGrpSpPr>
            <a:grpSpLocks/>
          </p:cNvGrpSpPr>
          <p:nvPr/>
        </p:nvGrpSpPr>
        <p:grpSpPr bwMode="auto">
          <a:xfrm>
            <a:off x="457125" y="3477656"/>
            <a:ext cx="298450" cy="374650"/>
            <a:chOff x="471601" y="1248841"/>
            <a:chExt cx="298080" cy="375840"/>
          </a:xfrm>
        </p:grpSpPr>
        <p:sp>
          <p:nvSpPr>
            <p:cNvPr id="17" name="CustomShape 6"/>
            <p:cNvSpPr/>
            <p:nvPr/>
          </p:nvSpPr>
          <p:spPr>
            <a:xfrm>
              <a:off x="471601" y="1248841"/>
              <a:ext cx="298080" cy="375840"/>
            </a:xfrm>
            <a:prstGeom prst="ellipse">
              <a:avLst/>
            </a:prstGeom>
            <a:solidFill>
              <a:srgbClr val="FFFFFF"/>
            </a:solidFill>
            <a:ln w="25560">
              <a:solidFill>
                <a:srgbClr val="FFFFFF"/>
              </a:solidFill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8" name="CustomShape 7"/>
            <p:cNvSpPr/>
            <p:nvPr/>
          </p:nvSpPr>
          <p:spPr>
            <a:xfrm>
              <a:off x="471601" y="1288654"/>
              <a:ext cx="282225" cy="262770"/>
            </a:xfrm>
            <a:custGeom>
              <a:avLst/>
              <a:gdLst/>
              <a:ahLst/>
              <a:cxnLst/>
              <a:rect l="l" t="t" r="r" b="b"/>
              <a:pathLst>
                <a:path w="61" h="60">
                  <a:moveTo>
                    <a:pt x="61" y="4"/>
                  </a:moveTo>
                  <a:cubicBezTo>
                    <a:pt x="57" y="0"/>
                    <a:pt x="57" y="0"/>
                    <a:pt x="57" y="0"/>
                  </a:cubicBezTo>
                  <a:cubicBezTo>
                    <a:pt x="47" y="11"/>
                    <a:pt x="47" y="11"/>
                    <a:pt x="47" y="11"/>
                  </a:cubicBezTo>
                  <a:cubicBezTo>
                    <a:pt x="42" y="7"/>
                    <a:pt x="35" y="4"/>
                    <a:pt x="28" y="4"/>
                  </a:cubicBezTo>
                  <a:cubicBezTo>
                    <a:pt x="12" y="4"/>
                    <a:pt x="0" y="16"/>
                    <a:pt x="0" y="32"/>
                  </a:cubicBezTo>
                  <a:cubicBezTo>
                    <a:pt x="0" y="47"/>
                    <a:pt x="12" y="60"/>
                    <a:pt x="28" y="60"/>
                  </a:cubicBezTo>
                  <a:cubicBezTo>
                    <a:pt x="43" y="60"/>
                    <a:pt x="56" y="47"/>
                    <a:pt x="56" y="32"/>
                  </a:cubicBezTo>
                  <a:cubicBezTo>
                    <a:pt x="56" y="26"/>
                    <a:pt x="54" y="21"/>
                    <a:pt x="51" y="17"/>
                  </a:cubicBezTo>
                  <a:lnTo>
                    <a:pt x="61" y="4"/>
                  </a:lnTo>
                  <a:close/>
                  <a:moveTo>
                    <a:pt x="52" y="32"/>
                  </a:moveTo>
                  <a:cubicBezTo>
                    <a:pt x="52" y="45"/>
                    <a:pt x="41" y="56"/>
                    <a:pt x="28" y="56"/>
                  </a:cubicBezTo>
                  <a:cubicBezTo>
                    <a:pt x="14" y="56"/>
                    <a:pt x="4" y="45"/>
                    <a:pt x="4" y="32"/>
                  </a:cubicBezTo>
                  <a:cubicBezTo>
                    <a:pt x="4" y="19"/>
                    <a:pt x="14" y="8"/>
                    <a:pt x="28" y="8"/>
                  </a:cubicBezTo>
                  <a:cubicBezTo>
                    <a:pt x="34" y="8"/>
                    <a:pt x="40" y="10"/>
                    <a:pt x="44" y="14"/>
                  </a:cubicBezTo>
                  <a:cubicBezTo>
                    <a:pt x="27" y="34"/>
                    <a:pt x="27" y="34"/>
                    <a:pt x="27" y="34"/>
                  </a:cubicBezTo>
                  <a:cubicBezTo>
                    <a:pt x="14" y="21"/>
                    <a:pt x="14" y="21"/>
                    <a:pt x="14" y="21"/>
                  </a:cubicBezTo>
                  <a:cubicBezTo>
                    <a:pt x="10" y="30"/>
                    <a:pt x="10" y="30"/>
                    <a:pt x="10" y="30"/>
                  </a:cubicBezTo>
                  <a:cubicBezTo>
                    <a:pt x="23" y="45"/>
                    <a:pt x="23" y="45"/>
                    <a:pt x="23" y="45"/>
                  </a:cubicBezTo>
                  <a:cubicBezTo>
                    <a:pt x="26" y="49"/>
                    <a:pt x="26" y="49"/>
                    <a:pt x="26" y="49"/>
                  </a:cubicBezTo>
                  <a:cubicBezTo>
                    <a:pt x="29" y="45"/>
                    <a:pt x="29" y="45"/>
                    <a:pt x="29" y="45"/>
                  </a:cubicBezTo>
                  <a:cubicBezTo>
                    <a:pt x="49" y="20"/>
                    <a:pt x="49" y="20"/>
                    <a:pt x="49" y="20"/>
                  </a:cubicBezTo>
                  <a:cubicBezTo>
                    <a:pt x="51" y="24"/>
                    <a:pt x="52" y="28"/>
                    <a:pt x="52" y="32"/>
                  </a:cubicBezTo>
                  <a:close/>
                </a:path>
              </a:pathLst>
            </a:custGeom>
            <a:solidFill>
              <a:srgbClr val="6C0000"/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</p:grpSp>
      <p:sp>
        <p:nvSpPr>
          <p:cNvPr id="19" name="TextBox 18"/>
          <p:cNvSpPr txBox="1"/>
          <p:nvPr/>
        </p:nvSpPr>
        <p:spPr>
          <a:xfrm>
            <a:off x="839542" y="3524411"/>
            <a:ext cx="7111835" cy="12772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Clr>
                <a:srgbClr val="0070C0"/>
              </a:buClr>
            </a:pPr>
            <a:r>
              <a:rPr lang="ru-RU" sz="1100" b="1" dirty="0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Телефоны «горячей линии»</a:t>
            </a:r>
            <a:r>
              <a:rPr lang="ru-RU" sz="1100" dirty="0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</a:t>
            </a:r>
            <a:endParaRPr lang="ru-RU" sz="1100" dirty="0">
              <a:solidFill>
                <a:schemeClr val="accent6">
                  <a:lumMod val="75000"/>
                </a:schemeClr>
              </a:solidFill>
              <a:latin typeface="Calibri" panose="020F050202020403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354013" indent="-177800" algn="just">
              <a:buFont typeface="Wingdings" panose="05000000000000000000" pitchFamily="2" charset="2"/>
              <a:buChar char="ü"/>
            </a:pPr>
            <a:r>
              <a:rPr lang="ru-RU" sz="1100" dirty="0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Департамент </a:t>
            </a:r>
            <a:r>
              <a:rPr lang="ru-RU" sz="1100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образования и науки Тюменской области: 56-93-71, 56-93-70, 56-93-50, 56-93-14, 56-93-30, </a:t>
            </a:r>
            <a:endParaRPr lang="ru-RU" sz="1100" dirty="0" smtClean="0">
              <a:solidFill>
                <a:schemeClr val="accent6">
                  <a:lumMod val="75000"/>
                </a:schemeClr>
              </a:solidFill>
              <a:latin typeface="Calibri" panose="020F050202020403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176213" algn="just"/>
            <a:r>
              <a:rPr lang="ru-RU" sz="1100" dirty="0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56-93-36</a:t>
            </a:r>
            <a:r>
              <a:rPr lang="ru-RU" sz="1100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56-93-58;</a:t>
            </a:r>
          </a:p>
          <a:p>
            <a:pPr marL="354013" indent="-177800" algn="just">
              <a:buFont typeface="Wingdings" panose="05000000000000000000" pitchFamily="2" charset="2"/>
              <a:buChar char="ü"/>
            </a:pPr>
            <a:r>
              <a:rPr lang="ru-RU" sz="1100" dirty="0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Областная  психолого-медико-педагогическая </a:t>
            </a:r>
            <a:r>
              <a:rPr lang="ru-RU" sz="1100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служба: 56-93-90, 56-93-91, 56-93-92;</a:t>
            </a:r>
          </a:p>
          <a:p>
            <a:pPr marL="354013" indent="-177800" algn="just">
              <a:buFont typeface="Wingdings" panose="05000000000000000000" pitchFamily="2" charset="2"/>
              <a:buChar char="ü"/>
            </a:pPr>
            <a:r>
              <a:rPr lang="ru-RU" sz="1100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1100" dirty="0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Центр </a:t>
            </a:r>
            <a:r>
              <a:rPr lang="ru-RU" sz="1100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воспитания и социализации </a:t>
            </a:r>
            <a:r>
              <a:rPr lang="ru-RU" sz="1100" dirty="0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ТОГИРРО: 39-02-69, e-</a:t>
            </a:r>
            <a:r>
              <a:rPr lang="ru-RU" sz="1100" dirty="0" err="1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mail</a:t>
            </a:r>
            <a:r>
              <a:rPr lang="ru-RU" sz="1100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 psy-center1@mail.ru (в теме указать «Вопрос от родителей»);</a:t>
            </a:r>
          </a:p>
          <a:p>
            <a:pPr marL="354013" indent="-177800" algn="just">
              <a:buFont typeface="Wingdings" panose="05000000000000000000" pitchFamily="2" charset="2"/>
              <a:buChar char="ü"/>
            </a:pPr>
            <a:r>
              <a:rPr lang="ru-RU" sz="1100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1100" dirty="0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Областной центр </a:t>
            </a:r>
            <a:r>
              <a:rPr lang="ru-RU" sz="1100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суицидальной </a:t>
            </a:r>
            <a:r>
              <a:rPr lang="ru-RU" sz="1100" dirty="0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превенции: </a:t>
            </a:r>
            <a:r>
              <a:rPr lang="ru-RU" sz="1100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50-66-43</a:t>
            </a:r>
            <a:r>
              <a:rPr lang="ru-RU" sz="1100" dirty="0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</a:t>
            </a:r>
            <a:endParaRPr lang="ru-RU" sz="1100" dirty="0">
              <a:solidFill>
                <a:schemeClr val="accent6">
                  <a:lumMod val="75000"/>
                </a:schemeClr>
              </a:solidFill>
              <a:latin typeface="Calibri" panose="020F050202020403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898255" y="5000326"/>
            <a:ext cx="6994408" cy="12772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Clr>
                <a:srgbClr val="0070C0"/>
              </a:buClr>
            </a:pPr>
            <a:r>
              <a:rPr lang="ru-RU" sz="1100" b="1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Телефоны «горячей линии»</a:t>
            </a:r>
            <a:r>
              <a:rPr lang="ru-RU" sz="1100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:</a:t>
            </a:r>
          </a:p>
          <a:p>
            <a:pPr marL="354013" indent="-177800" algn="just">
              <a:buFont typeface="Wingdings" panose="05000000000000000000" pitchFamily="2" charset="2"/>
              <a:buChar char="ü"/>
            </a:pPr>
            <a:r>
              <a:rPr lang="ru-RU" sz="1100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 МКУ Ялуторовского района «Отдел образования»: 2-04-67; 2-04-54; 3-30-92; 2-05-62;</a:t>
            </a:r>
          </a:p>
          <a:p>
            <a:pPr marL="354013" indent="-177800" algn="just">
              <a:buFont typeface="Wingdings" panose="05000000000000000000" pitchFamily="2" charset="2"/>
              <a:buChar char="ü"/>
            </a:pPr>
            <a:r>
              <a:rPr lang="ru-RU" sz="1100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Районная  психолого-медико-педагогическая служба: 2-05-62;</a:t>
            </a:r>
          </a:p>
          <a:p>
            <a:pPr marL="354013" indent="-177800" algn="just">
              <a:buFont typeface="Wingdings" panose="05000000000000000000" pitchFamily="2" charset="2"/>
              <a:buChar char="ü"/>
            </a:pPr>
            <a:r>
              <a:rPr lang="ru-RU" sz="1100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 КДН и ЗП, инспектор по охране прав детства: 2-05-72;</a:t>
            </a:r>
          </a:p>
          <a:p>
            <a:pPr marL="354013" indent="-177800" algn="just">
              <a:buFont typeface="Wingdings" panose="05000000000000000000" pitchFamily="2" charset="2"/>
              <a:buChar char="ü"/>
            </a:pPr>
            <a:r>
              <a:rPr lang="ru-RU" sz="1100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Отдел по опеке, попечительству и охране прав детства: 3-35-03; 2-04-53;</a:t>
            </a:r>
          </a:p>
          <a:p>
            <a:pPr marL="354013" indent="-177800" algn="just">
              <a:buFont typeface="Wingdings" panose="05000000000000000000" pitchFamily="2" charset="2"/>
              <a:buChar char="ü"/>
            </a:pPr>
            <a:r>
              <a:rPr lang="ru-RU" sz="1100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 КЦСОН Ялуторовского района отделение «Детство» 3-96-80</a:t>
            </a:r>
          </a:p>
          <a:p>
            <a:pPr marL="354013" indent="-177800" algn="just">
              <a:buFont typeface="Wingdings" panose="05000000000000000000" pitchFamily="2" charset="2"/>
              <a:buChar char="ü"/>
            </a:pPr>
            <a:r>
              <a:rPr lang="ru-RU" sz="1100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Отделение по делам несовершеннолетних ОУУП и ПДН МОМВД России "Ялуторовский«: 3-57-34.</a:t>
            </a:r>
            <a:endParaRPr lang="ru-RU" sz="1100" dirty="0">
              <a:solidFill>
                <a:schemeClr val="accent6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pSp>
        <p:nvGrpSpPr>
          <p:cNvPr id="23" name="Группа 22"/>
          <p:cNvGrpSpPr>
            <a:grpSpLocks/>
          </p:cNvGrpSpPr>
          <p:nvPr/>
        </p:nvGrpSpPr>
        <p:grpSpPr bwMode="auto">
          <a:xfrm>
            <a:off x="484188" y="4999682"/>
            <a:ext cx="298450" cy="374650"/>
            <a:chOff x="471601" y="1248841"/>
            <a:chExt cx="298080" cy="375840"/>
          </a:xfrm>
        </p:grpSpPr>
        <p:sp>
          <p:nvSpPr>
            <p:cNvPr id="24" name="CustomShape 6"/>
            <p:cNvSpPr/>
            <p:nvPr/>
          </p:nvSpPr>
          <p:spPr>
            <a:xfrm>
              <a:off x="471601" y="1248841"/>
              <a:ext cx="298080" cy="375840"/>
            </a:xfrm>
            <a:prstGeom prst="ellipse">
              <a:avLst/>
            </a:prstGeom>
            <a:solidFill>
              <a:srgbClr val="FFFFFF"/>
            </a:solidFill>
            <a:ln w="25560">
              <a:solidFill>
                <a:srgbClr val="FFFFFF"/>
              </a:solidFill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5" name="CustomShape 7"/>
            <p:cNvSpPr/>
            <p:nvPr/>
          </p:nvSpPr>
          <p:spPr>
            <a:xfrm>
              <a:off x="471601" y="1288654"/>
              <a:ext cx="282225" cy="262770"/>
            </a:xfrm>
            <a:custGeom>
              <a:avLst/>
              <a:gdLst/>
              <a:ahLst/>
              <a:cxnLst/>
              <a:rect l="l" t="t" r="r" b="b"/>
              <a:pathLst>
                <a:path w="61" h="60">
                  <a:moveTo>
                    <a:pt x="61" y="4"/>
                  </a:moveTo>
                  <a:cubicBezTo>
                    <a:pt x="57" y="0"/>
                    <a:pt x="57" y="0"/>
                    <a:pt x="57" y="0"/>
                  </a:cubicBezTo>
                  <a:cubicBezTo>
                    <a:pt x="47" y="11"/>
                    <a:pt x="47" y="11"/>
                    <a:pt x="47" y="11"/>
                  </a:cubicBezTo>
                  <a:cubicBezTo>
                    <a:pt x="42" y="7"/>
                    <a:pt x="35" y="4"/>
                    <a:pt x="28" y="4"/>
                  </a:cubicBezTo>
                  <a:cubicBezTo>
                    <a:pt x="12" y="4"/>
                    <a:pt x="0" y="16"/>
                    <a:pt x="0" y="32"/>
                  </a:cubicBezTo>
                  <a:cubicBezTo>
                    <a:pt x="0" y="47"/>
                    <a:pt x="12" y="60"/>
                    <a:pt x="28" y="60"/>
                  </a:cubicBezTo>
                  <a:cubicBezTo>
                    <a:pt x="43" y="60"/>
                    <a:pt x="56" y="47"/>
                    <a:pt x="56" y="32"/>
                  </a:cubicBezTo>
                  <a:cubicBezTo>
                    <a:pt x="56" y="26"/>
                    <a:pt x="54" y="21"/>
                    <a:pt x="51" y="17"/>
                  </a:cubicBezTo>
                  <a:lnTo>
                    <a:pt x="61" y="4"/>
                  </a:lnTo>
                  <a:close/>
                  <a:moveTo>
                    <a:pt x="52" y="32"/>
                  </a:moveTo>
                  <a:cubicBezTo>
                    <a:pt x="52" y="45"/>
                    <a:pt x="41" y="56"/>
                    <a:pt x="28" y="56"/>
                  </a:cubicBezTo>
                  <a:cubicBezTo>
                    <a:pt x="14" y="56"/>
                    <a:pt x="4" y="45"/>
                    <a:pt x="4" y="32"/>
                  </a:cubicBezTo>
                  <a:cubicBezTo>
                    <a:pt x="4" y="19"/>
                    <a:pt x="14" y="8"/>
                    <a:pt x="28" y="8"/>
                  </a:cubicBezTo>
                  <a:cubicBezTo>
                    <a:pt x="34" y="8"/>
                    <a:pt x="40" y="10"/>
                    <a:pt x="44" y="14"/>
                  </a:cubicBezTo>
                  <a:cubicBezTo>
                    <a:pt x="27" y="34"/>
                    <a:pt x="27" y="34"/>
                    <a:pt x="27" y="34"/>
                  </a:cubicBezTo>
                  <a:cubicBezTo>
                    <a:pt x="14" y="21"/>
                    <a:pt x="14" y="21"/>
                    <a:pt x="14" y="21"/>
                  </a:cubicBezTo>
                  <a:cubicBezTo>
                    <a:pt x="10" y="30"/>
                    <a:pt x="10" y="30"/>
                    <a:pt x="10" y="30"/>
                  </a:cubicBezTo>
                  <a:cubicBezTo>
                    <a:pt x="23" y="45"/>
                    <a:pt x="23" y="45"/>
                    <a:pt x="23" y="45"/>
                  </a:cubicBezTo>
                  <a:cubicBezTo>
                    <a:pt x="26" y="49"/>
                    <a:pt x="26" y="49"/>
                    <a:pt x="26" y="49"/>
                  </a:cubicBezTo>
                  <a:cubicBezTo>
                    <a:pt x="29" y="45"/>
                    <a:pt x="29" y="45"/>
                    <a:pt x="29" y="45"/>
                  </a:cubicBezTo>
                  <a:cubicBezTo>
                    <a:pt x="49" y="20"/>
                    <a:pt x="49" y="20"/>
                    <a:pt x="49" y="20"/>
                  </a:cubicBezTo>
                  <a:cubicBezTo>
                    <a:pt x="51" y="24"/>
                    <a:pt x="52" y="28"/>
                    <a:pt x="52" y="32"/>
                  </a:cubicBezTo>
                  <a:close/>
                </a:path>
              </a:pathLst>
            </a:custGeom>
            <a:solidFill>
              <a:srgbClr val="6C0000"/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</p:grpSp>
    </p:spTree>
    <p:extLst>
      <p:ext uri="{BB962C8B-B14F-4D97-AF65-F5344CB8AC3E}">
        <p14:creationId xmlns:p14="http://schemas.microsoft.com/office/powerpoint/2010/main" val="3670938310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stomShape 4"/>
          <p:cNvSpPr/>
          <p:nvPr/>
        </p:nvSpPr>
        <p:spPr>
          <a:xfrm>
            <a:off x="323528" y="248204"/>
            <a:ext cx="8639784" cy="620399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89990" tIns="44995" rIns="89990" bIns="44995"/>
          <a:lstStyle>
            <a:lvl1pPr defTabSz="912813">
              <a:lnSpc>
                <a:spcPct val="90000"/>
              </a:lnSpc>
              <a:spcBef>
                <a:spcPts val="1413"/>
              </a:spcBef>
              <a:buClr>
                <a:srgbClr val="000000"/>
              </a:buClr>
              <a:buSzPct val="45000"/>
              <a:buFont typeface="Wingdings" panose="05000000000000000000" pitchFamily="2" charset="2"/>
              <a:buChar char=""/>
              <a:defRPr sz="2700">
                <a:solidFill>
                  <a:schemeClr val="tx1"/>
                </a:solidFill>
                <a:latin typeface="Arial" panose="020B0604020202020204" pitchFamily="34" charset="0"/>
                <a:cs typeface="DejaVu Sans" panose="020B0603030804020204" pitchFamily="34" charset="0"/>
              </a:defRPr>
            </a:lvl1pPr>
            <a:lvl2pPr marL="742950" indent="-285750" defTabSz="912813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300">
                <a:solidFill>
                  <a:schemeClr val="tx1"/>
                </a:solidFill>
                <a:latin typeface="Arial" panose="020B0604020202020204" pitchFamily="34" charset="0"/>
                <a:cs typeface="DejaVu Sans" panose="020B0603030804020204" pitchFamily="34" charset="0"/>
              </a:defRPr>
            </a:lvl2pPr>
            <a:lvl3pPr marL="1143000" indent="-228600" defTabSz="912813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900">
                <a:solidFill>
                  <a:schemeClr val="tx1"/>
                </a:solidFill>
                <a:latin typeface="Arial" panose="020B0604020202020204" pitchFamily="34" charset="0"/>
                <a:cs typeface="DejaVu Sans" panose="020B0603030804020204" pitchFamily="34" charset="0"/>
              </a:defRPr>
            </a:lvl3pPr>
            <a:lvl4pPr marL="1600200" indent="-228600" defTabSz="912813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700">
                <a:solidFill>
                  <a:schemeClr val="tx1"/>
                </a:solidFill>
                <a:latin typeface="Arial" panose="020B0604020202020204" pitchFamily="34" charset="0"/>
                <a:cs typeface="DejaVu Sans" panose="020B0603030804020204" pitchFamily="34" charset="0"/>
              </a:defRPr>
            </a:lvl4pPr>
            <a:lvl5pPr marL="2057400" indent="-228600" defTabSz="912813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700">
                <a:solidFill>
                  <a:schemeClr val="tx1"/>
                </a:solidFill>
                <a:latin typeface="Arial" panose="020B0604020202020204" pitchFamily="34" charset="0"/>
                <a:cs typeface="DejaVu Sans" panose="020B0603030804020204" pitchFamily="34" charset="0"/>
              </a:defRPr>
            </a:lvl5pPr>
            <a:lvl6pPr marL="2514600" indent="-228600" defTabSz="912813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700">
                <a:solidFill>
                  <a:schemeClr val="tx1"/>
                </a:solidFill>
                <a:latin typeface="Arial" panose="020B0604020202020204" pitchFamily="34" charset="0"/>
                <a:cs typeface="DejaVu Sans" panose="020B0603030804020204" pitchFamily="34" charset="0"/>
              </a:defRPr>
            </a:lvl6pPr>
            <a:lvl7pPr marL="2971800" indent="-228600" defTabSz="912813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700">
                <a:solidFill>
                  <a:schemeClr val="tx1"/>
                </a:solidFill>
                <a:latin typeface="Arial" panose="020B0604020202020204" pitchFamily="34" charset="0"/>
                <a:cs typeface="DejaVu Sans" panose="020B0603030804020204" pitchFamily="34" charset="0"/>
              </a:defRPr>
            </a:lvl7pPr>
            <a:lvl8pPr marL="3429000" indent="-228600" defTabSz="912813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700">
                <a:solidFill>
                  <a:schemeClr val="tx1"/>
                </a:solidFill>
                <a:latin typeface="Arial" panose="020B0604020202020204" pitchFamily="34" charset="0"/>
                <a:cs typeface="DejaVu Sans" panose="020B0603030804020204" pitchFamily="34" charset="0"/>
              </a:defRPr>
            </a:lvl8pPr>
            <a:lvl9pPr marL="3886200" indent="-228600" defTabSz="912813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700">
                <a:solidFill>
                  <a:schemeClr val="tx1"/>
                </a:solidFill>
                <a:latin typeface="Arial" panose="020B0604020202020204" pitchFamily="34" charset="0"/>
                <a:cs typeface="DejaVu Sans" panose="020B0603030804020204" pitchFamily="34" charset="0"/>
              </a:defRPr>
            </a:lvl9pPr>
          </a:lstStyle>
          <a:p>
            <a:pPr lvl="0">
              <a:lnSpc>
                <a:spcPct val="100000"/>
              </a:lnSpc>
              <a:spcBef>
                <a:spcPct val="0"/>
              </a:spcBef>
              <a:buClrTx/>
              <a:buSzTx/>
              <a:buNone/>
            </a:pPr>
            <a:r>
              <a:rPr lang="ru-RU" altLang="ru-RU" sz="3000" b="1" dirty="0" smtClean="0">
                <a:solidFill>
                  <a:srgbClr val="6C0000"/>
                </a:solidFill>
                <a:latin typeface="Verdana" panose="020B0604030504040204" pitchFamily="34" charset="0"/>
              </a:rPr>
              <a:t>Календарь событий </a:t>
            </a:r>
            <a:endParaRPr lang="ru-RU" altLang="ru-RU" sz="3000" b="1" dirty="0">
              <a:solidFill>
                <a:srgbClr val="6C0000"/>
              </a:solidFill>
              <a:latin typeface="Verdana" panose="020B0604030504040204" pitchFamily="34" charset="0"/>
            </a:endParaRPr>
          </a:p>
        </p:txBody>
      </p:sp>
      <p:sp>
        <p:nvSpPr>
          <p:cNvPr id="5" name="Line 5"/>
          <p:cNvSpPr/>
          <p:nvPr/>
        </p:nvSpPr>
        <p:spPr>
          <a:xfrm flipH="1">
            <a:off x="633413" y="1085643"/>
            <a:ext cx="0" cy="5067507"/>
          </a:xfrm>
          <a:prstGeom prst="line">
            <a:avLst/>
          </a:prstGeom>
          <a:ln w="19080">
            <a:solidFill>
              <a:srgbClr val="5B9BD5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57" name="Прямоугольник 6"/>
          <p:cNvSpPr>
            <a:spLocks noChangeArrowheads="1"/>
          </p:cNvSpPr>
          <p:nvPr/>
        </p:nvSpPr>
        <p:spPr bwMode="auto">
          <a:xfrm>
            <a:off x="847175" y="1127088"/>
            <a:ext cx="4128683" cy="492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just"/>
            <a:r>
              <a:rPr lang="ru-RU" altLang="ru-RU" sz="1300" b="1" dirty="0">
                <a:solidFill>
                  <a:schemeClr val="accent2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Интерактивная </a:t>
            </a:r>
            <a:r>
              <a:rPr lang="ru-RU" altLang="ru-RU" sz="1300" b="1" dirty="0" smtClean="0">
                <a:solidFill>
                  <a:schemeClr val="accent2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площадка «</a:t>
            </a:r>
            <a:r>
              <a:rPr lang="ru-RU" altLang="ru-RU" sz="1300" b="1" dirty="0">
                <a:solidFill>
                  <a:schemeClr val="accent2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Вне школы</a:t>
            </a:r>
            <a:r>
              <a:rPr lang="ru-RU" altLang="ru-RU" sz="1300" b="1" dirty="0" smtClean="0">
                <a:solidFill>
                  <a:schemeClr val="accent2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»</a:t>
            </a:r>
          </a:p>
          <a:p>
            <a:pPr algn="just"/>
            <a:r>
              <a:rPr lang="ru-RU" altLang="ru-RU" sz="1300" b="1" dirty="0" smtClean="0">
                <a:solidFill>
                  <a:schemeClr val="accent6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(09.00-15.00)</a:t>
            </a:r>
            <a:endParaRPr lang="ru-RU" altLang="ru-RU" sz="1300" b="1" dirty="0">
              <a:solidFill>
                <a:schemeClr val="accent6">
                  <a:lumMod val="75000"/>
                </a:schemeClr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58" name="Прямоугольник 64524"/>
          <p:cNvSpPr>
            <a:spLocks noChangeArrowheads="1"/>
          </p:cNvSpPr>
          <p:nvPr/>
        </p:nvSpPr>
        <p:spPr bwMode="auto">
          <a:xfrm>
            <a:off x="825765" y="1668988"/>
            <a:ext cx="6240199" cy="492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just"/>
            <a:r>
              <a:rPr lang="ru-RU" altLang="ru-RU" sz="1300" b="1" dirty="0">
                <a:solidFill>
                  <a:schemeClr val="accent2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Концептуальная </a:t>
            </a:r>
            <a:r>
              <a:rPr lang="ru-RU" altLang="ru-RU" sz="1300" b="1" dirty="0" smtClean="0">
                <a:solidFill>
                  <a:schemeClr val="accent2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площадка «</a:t>
            </a:r>
            <a:r>
              <a:rPr lang="ru-RU" altLang="ru-RU" sz="1300" b="1" dirty="0">
                <a:solidFill>
                  <a:schemeClr val="accent2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О современных подростках</a:t>
            </a:r>
            <a:r>
              <a:rPr lang="ru-RU" altLang="ru-RU" sz="1300" b="1" dirty="0" smtClean="0">
                <a:solidFill>
                  <a:schemeClr val="accent2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…»</a:t>
            </a:r>
          </a:p>
          <a:p>
            <a:pPr algn="just"/>
            <a:r>
              <a:rPr lang="ru-RU" altLang="ru-RU" sz="1300" b="1" dirty="0">
                <a:solidFill>
                  <a:schemeClr val="accent6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(10.00-10.40)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1321964" y="2635538"/>
            <a:ext cx="544394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000" dirty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«Ранняя </a:t>
            </a:r>
            <a:r>
              <a:rPr lang="ru-RU" sz="1000" dirty="0" err="1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сексуализация</a:t>
            </a:r>
            <a:r>
              <a:rPr lang="ru-RU" sz="1000" dirty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– почему и что делать</a:t>
            </a:r>
            <a:r>
              <a:rPr lang="ru-RU" sz="1000" dirty="0" smtClean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….»</a:t>
            </a:r>
            <a:endParaRPr lang="ru-RU" sz="1000" dirty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60" name="Прямоугольник 64524"/>
          <p:cNvSpPr>
            <a:spLocks noChangeArrowheads="1"/>
          </p:cNvSpPr>
          <p:nvPr/>
        </p:nvSpPr>
        <p:spPr bwMode="auto">
          <a:xfrm>
            <a:off x="844918" y="2161431"/>
            <a:ext cx="4519170" cy="492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just"/>
            <a:r>
              <a:rPr lang="ru-RU" altLang="ru-RU" sz="1300" b="1" dirty="0" smtClean="0">
                <a:solidFill>
                  <a:schemeClr val="accent2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Публичные лекции, вопросы и обсуждения</a:t>
            </a:r>
          </a:p>
          <a:p>
            <a:pPr algn="just"/>
            <a:r>
              <a:rPr lang="ru-RU" altLang="ru-RU" sz="1300" b="1" dirty="0" smtClean="0">
                <a:solidFill>
                  <a:schemeClr val="accent6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(11.00-14.00)</a:t>
            </a:r>
            <a:endParaRPr lang="ru-RU" altLang="ru-RU" sz="1300" b="1" dirty="0">
              <a:solidFill>
                <a:schemeClr val="accent6">
                  <a:lumMod val="7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61" name="Прямоугольник 64524"/>
          <p:cNvSpPr>
            <a:spLocks noChangeArrowheads="1"/>
          </p:cNvSpPr>
          <p:nvPr/>
        </p:nvSpPr>
        <p:spPr bwMode="auto">
          <a:xfrm>
            <a:off x="832814" y="3371850"/>
            <a:ext cx="6343520" cy="492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ru-RU" altLang="ru-RU" sz="1300" b="1" dirty="0">
                <a:solidFill>
                  <a:schemeClr val="accent2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Консультационная </a:t>
            </a:r>
            <a:r>
              <a:rPr lang="ru-RU" altLang="ru-RU" sz="1300" b="1" dirty="0" smtClean="0">
                <a:solidFill>
                  <a:schemeClr val="accent2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площадка «</a:t>
            </a:r>
            <a:r>
              <a:rPr lang="ru-RU" altLang="ru-RU" sz="1300" b="1" dirty="0">
                <a:solidFill>
                  <a:schemeClr val="accent2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Вопросы задавать Нужно» </a:t>
            </a:r>
            <a:r>
              <a:rPr lang="ru-RU" altLang="ru-RU" sz="1300" b="1" dirty="0">
                <a:solidFill>
                  <a:schemeClr val="accent6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(</a:t>
            </a:r>
            <a:r>
              <a:rPr lang="ru-RU" altLang="ru-RU" sz="1300" b="1" dirty="0" smtClean="0">
                <a:solidFill>
                  <a:schemeClr val="accent6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09.00-15.00)</a:t>
            </a:r>
            <a:endParaRPr lang="ru-RU" altLang="ru-RU" sz="1300" b="1" dirty="0">
              <a:solidFill>
                <a:schemeClr val="accent6">
                  <a:lumMod val="7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1321964" y="2880745"/>
            <a:ext cx="577031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000" dirty="0" smtClean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«</a:t>
            </a:r>
            <a:r>
              <a:rPr lang="ru-RU" sz="1000" dirty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Современные </a:t>
            </a:r>
            <a:r>
              <a:rPr lang="ru-RU" sz="1000" dirty="0" err="1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диструктивные</a:t>
            </a:r>
            <a:r>
              <a:rPr lang="ru-RU" sz="1000" dirty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технологии: «острая» помощь и </a:t>
            </a:r>
            <a:r>
              <a:rPr lang="ru-RU" sz="1000" dirty="0" smtClean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профилактика»</a:t>
            </a:r>
            <a:endParaRPr lang="ru-RU" sz="1000" dirty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1321964" y="3121918"/>
            <a:ext cx="544394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000" dirty="0" smtClean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«</a:t>
            </a:r>
            <a:r>
              <a:rPr lang="ru-RU" sz="1000" dirty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Кто, как и зачем манипулирует сознанием подростка»</a:t>
            </a:r>
          </a:p>
        </p:txBody>
      </p:sp>
      <p:sp>
        <p:nvSpPr>
          <p:cNvPr id="64" name="Прямоугольник 64524"/>
          <p:cNvSpPr>
            <a:spLocks noChangeArrowheads="1"/>
          </p:cNvSpPr>
          <p:nvPr/>
        </p:nvSpPr>
        <p:spPr bwMode="auto">
          <a:xfrm>
            <a:off x="850942" y="3866381"/>
            <a:ext cx="3793066" cy="492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ru-RU" altLang="ru-RU" sz="1300" b="1" dirty="0">
                <a:solidFill>
                  <a:schemeClr val="accent2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Диалоговые </a:t>
            </a:r>
            <a:r>
              <a:rPr lang="ru-RU" altLang="ru-RU" sz="1300" b="1" dirty="0" smtClean="0">
                <a:solidFill>
                  <a:schemeClr val="accent2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площадки </a:t>
            </a:r>
            <a:br>
              <a:rPr lang="ru-RU" altLang="ru-RU" sz="1300" b="1" dirty="0" smtClean="0">
                <a:solidFill>
                  <a:schemeClr val="accent2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altLang="ru-RU" sz="1300" b="1" dirty="0">
                <a:solidFill>
                  <a:schemeClr val="accent6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(11.00-14.30)</a:t>
            </a:r>
          </a:p>
        </p:txBody>
      </p:sp>
      <p:sp>
        <p:nvSpPr>
          <p:cNvPr id="65" name="TextBox 64"/>
          <p:cNvSpPr txBox="1"/>
          <p:nvPr/>
        </p:nvSpPr>
        <p:spPr>
          <a:xfrm>
            <a:off x="1321964" y="4351387"/>
            <a:ext cx="459562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ru-RU" sz="1000" dirty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«Будь на связи</a:t>
            </a:r>
            <a:r>
              <a:rPr lang="ru-RU" sz="1000" dirty="0" smtClean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» (</a:t>
            </a:r>
            <a:r>
              <a:rPr lang="ru-RU" sz="1000" dirty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Как помочь своему ребенку стать </a:t>
            </a:r>
            <a:r>
              <a:rPr lang="ru-RU" sz="1000" dirty="0" smtClean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взрослым? Как </a:t>
            </a:r>
            <a:r>
              <a:rPr lang="ru-RU" sz="1000" dirty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сформировать гармоничные отношения в семье и решать конфликты без ущерба для </a:t>
            </a:r>
            <a:r>
              <a:rPr lang="ru-RU" sz="1000" dirty="0" smtClean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личности?)</a:t>
            </a:r>
            <a:endParaRPr lang="ru-RU" sz="1000" dirty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1321964" y="5143475"/>
            <a:ext cx="543637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ru-RU" sz="1000" dirty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«Только папы» </a:t>
            </a:r>
            <a:r>
              <a:rPr lang="ru-RU" sz="1000" dirty="0" smtClean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(</a:t>
            </a:r>
            <a:r>
              <a:rPr lang="ru-RU" sz="1000" dirty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Как воспитывать мальчиков?)</a:t>
            </a:r>
          </a:p>
        </p:txBody>
      </p:sp>
      <p:sp>
        <p:nvSpPr>
          <p:cNvPr id="67" name="TextBox 66"/>
          <p:cNvSpPr txBox="1"/>
          <p:nvPr/>
        </p:nvSpPr>
        <p:spPr>
          <a:xfrm>
            <a:off x="1321964" y="4897254"/>
            <a:ext cx="543637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ru-RU" sz="1000" dirty="0" smtClean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«Только </a:t>
            </a:r>
            <a:r>
              <a:rPr lang="ru-RU" sz="1000" dirty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мамы</a:t>
            </a:r>
            <a:r>
              <a:rPr lang="ru-RU" sz="1000" dirty="0" smtClean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» (</a:t>
            </a:r>
            <a:r>
              <a:rPr lang="ru-RU" sz="1000" dirty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Как воспитывать девочек</a:t>
            </a:r>
            <a:r>
              <a:rPr lang="ru-RU" sz="1000" dirty="0" smtClean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?)</a:t>
            </a:r>
            <a:endParaRPr lang="ru-RU" sz="1000" dirty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68" name="Прямоугольник 64524"/>
          <p:cNvSpPr>
            <a:spLocks noChangeArrowheads="1"/>
          </p:cNvSpPr>
          <p:nvPr/>
        </p:nvSpPr>
        <p:spPr bwMode="auto">
          <a:xfrm>
            <a:off x="896216" y="5374631"/>
            <a:ext cx="3418247" cy="492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ru-RU" altLang="ru-RU" sz="1300" b="1" dirty="0" smtClean="0">
                <a:solidFill>
                  <a:schemeClr val="accent2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Мастер – классы </a:t>
            </a:r>
            <a:br>
              <a:rPr lang="ru-RU" altLang="ru-RU" sz="1300" b="1" dirty="0" smtClean="0">
                <a:solidFill>
                  <a:schemeClr val="accent2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altLang="ru-RU" sz="1300" b="1" dirty="0" smtClean="0">
                <a:solidFill>
                  <a:schemeClr val="accent6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(11.00-14.30)</a:t>
            </a:r>
            <a:endParaRPr lang="ru-RU" altLang="ru-RU" sz="1300" b="1" dirty="0">
              <a:solidFill>
                <a:schemeClr val="accent6">
                  <a:lumMod val="7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69" name="TextBox 68"/>
          <p:cNvSpPr txBox="1"/>
          <p:nvPr/>
        </p:nvSpPr>
        <p:spPr>
          <a:xfrm>
            <a:off x="1321964" y="5858943"/>
            <a:ext cx="234987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ru-RU" sz="1000" dirty="0" smtClean="0">
                <a:solidFill>
                  <a:schemeClr val="accent2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«Дети онлайн»</a:t>
            </a:r>
            <a:endParaRPr lang="ru-RU" sz="1000" dirty="0">
              <a:solidFill>
                <a:schemeClr val="accent2">
                  <a:lumMod val="7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70" name="TextBox 69"/>
          <p:cNvSpPr txBox="1"/>
          <p:nvPr/>
        </p:nvSpPr>
        <p:spPr>
          <a:xfrm>
            <a:off x="1321964" y="6067425"/>
            <a:ext cx="234987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ru-RU" sz="1000" dirty="0" smtClean="0">
                <a:solidFill>
                  <a:schemeClr val="accent2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«Все начинается с семьи»</a:t>
            </a:r>
            <a:endParaRPr lang="ru-RU" sz="1000" dirty="0">
              <a:solidFill>
                <a:schemeClr val="accent2">
                  <a:lumMod val="7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71" name="Овал 70"/>
          <p:cNvSpPr/>
          <p:nvPr/>
        </p:nvSpPr>
        <p:spPr>
          <a:xfrm>
            <a:off x="516005" y="1183736"/>
            <a:ext cx="246062" cy="223837"/>
          </a:xfrm>
          <a:prstGeom prst="ellipse">
            <a:avLst/>
          </a:prstGeom>
          <a:solidFill>
            <a:schemeClr val="bg1"/>
          </a:solidFill>
          <a:ln w="952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72" name="Овал 71"/>
          <p:cNvSpPr/>
          <p:nvPr/>
        </p:nvSpPr>
        <p:spPr>
          <a:xfrm>
            <a:off x="516005" y="1725031"/>
            <a:ext cx="246062" cy="223837"/>
          </a:xfrm>
          <a:prstGeom prst="ellipse">
            <a:avLst/>
          </a:prstGeom>
          <a:solidFill>
            <a:schemeClr val="bg1"/>
          </a:solidFill>
          <a:ln w="952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73" name="Овал 72"/>
          <p:cNvSpPr/>
          <p:nvPr/>
        </p:nvSpPr>
        <p:spPr>
          <a:xfrm>
            <a:off x="516005" y="2259553"/>
            <a:ext cx="246062" cy="223837"/>
          </a:xfrm>
          <a:prstGeom prst="ellipse">
            <a:avLst/>
          </a:prstGeom>
          <a:solidFill>
            <a:schemeClr val="bg1"/>
          </a:solidFill>
          <a:ln w="952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74" name="Овал 73"/>
          <p:cNvSpPr/>
          <p:nvPr/>
        </p:nvSpPr>
        <p:spPr>
          <a:xfrm>
            <a:off x="516005" y="3413284"/>
            <a:ext cx="246062" cy="223837"/>
          </a:xfrm>
          <a:prstGeom prst="ellipse">
            <a:avLst/>
          </a:prstGeom>
          <a:solidFill>
            <a:schemeClr val="bg1"/>
          </a:solidFill>
          <a:ln w="952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75" name="Овал 74"/>
          <p:cNvSpPr/>
          <p:nvPr/>
        </p:nvSpPr>
        <p:spPr>
          <a:xfrm>
            <a:off x="516005" y="3900656"/>
            <a:ext cx="246062" cy="223837"/>
          </a:xfrm>
          <a:prstGeom prst="ellipse">
            <a:avLst/>
          </a:prstGeom>
          <a:solidFill>
            <a:schemeClr val="bg1"/>
          </a:solidFill>
          <a:ln w="952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76" name="Овал 75"/>
          <p:cNvSpPr/>
          <p:nvPr/>
        </p:nvSpPr>
        <p:spPr>
          <a:xfrm>
            <a:off x="516005" y="5431507"/>
            <a:ext cx="246062" cy="223837"/>
          </a:xfrm>
          <a:prstGeom prst="ellipse">
            <a:avLst/>
          </a:prstGeom>
          <a:solidFill>
            <a:schemeClr val="bg1"/>
          </a:solidFill>
          <a:ln w="952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30" name="TextBox 29"/>
          <p:cNvSpPr txBox="1"/>
          <p:nvPr/>
        </p:nvSpPr>
        <p:spPr>
          <a:xfrm>
            <a:off x="5553796" y="395049"/>
            <a:ext cx="30243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b="1" dirty="0" smtClean="0">
                <a:solidFill>
                  <a:srgbClr val="C00000"/>
                </a:solidFill>
              </a:rPr>
              <a:t>15 декабря 2018 года</a:t>
            </a:r>
            <a:endParaRPr lang="ru-RU" b="1" dirty="0">
              <a:solidFill>
                <a:srgbClr val="C00000"/>
              </a:solidFill>
            </a:endParaRPr>
          </a:p>
        </p:txBody>
      </p:sp>
      <p:pic>
        <p:nvPicPr>
          <p:cNvPr id="31" name="image1.jpg" descr="https://pp.userapi.com/c851128/v851128993/5c6c0/fAWtbkGQbKI.jpg"/>
          <p:cNvPicPr/>
          <p:nvPr/>
        </p:nvPicPr>
        <p:blipFill>
          <a:blip r:embed="rId2"/>
          <a:srcRect/>
          <a:stretch>
            <a:fillRect/>
          </a:stretch>
        </p:blipFill>
        <p:spPr>
          <a:xfrm>
            <a:off x="6068113" y="4520988"/>
            <a:ext cx="2924865" cy="1584176"/>
          </a:xfrm>
          <a:prstGeom prst="rect">
            <a:avLst/>
          </a:prstGeom>
          <a:ln/>
        </p:spPr>
      </p:pic>
    </p:spTree>
    <p:extLst>
      <p:ext uri="{BB962C8B-B14F-4D97-AF65-F5344CB8AC3E}">
        <p14:creationId xmlns:p14="http://schemas.microsoft.com/office/powerpoint/2010/main" val="3973495926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stomShape 4"/>
          <p:cNvSpPr/>
          <p:nvPr/>
        </p:nvSpPr>
        <p:spPr>
          <a:xfrm>
            <a:off x="609849" y="116632"/>
            <a:ext cx="8413179" cy="8745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89990" tIns="44995" rIns="89990" bIns="44995"/>
          <a:lstStyle>
            <a:lvl1pPr defTabSz="912813">
              <a:lnSpc>
                <a:spcPct val="90000"/>
              </a:lnSpc>
              <a:spcBef>
                <a:spcPts val="1413"/>
              </a:spcBef>
              <a:buClr>
                <a:srgbClr val="000000"/>
              </a:buClr>
              <a:buSzPct val="45000"/>
              <a:buFont typeface="Wingdings" panose="05000000000000000000" pitchFamily="2" charset="2"/>
              <a:buChar char=""/>
              <a:defRPr sz="2700">
                <a:solidFill>
                  <a:schemeClr val="tx1"/>
                </a:solidFill>
                <a:latin typeface="Arial" panose="020B0604020202020204" pitchFamily="34" charset="0"/>
                <a:cs typeface="DejaVu Sans" panose="020B0603030804020204" pitchFamily="34" charset="0"/>
              </a:defRPr>
            </a:lvl1pPr>
            <a:lvl2pPr marL="742950" indent="-285750" defTabSz="912813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300">
                <a:solidFill>
                  <a:schemeClr val="tx1"/>
                </a:solidFill>
                <a:latin typeface="Arial" panose="020B0604020202020204" pitchFamily="34" charset="0"/>
                <a:cs typeface="DejaVu Sans" panose="020B0603030804020204" pitchFamily="34" charset="0"/>
              </a:defRPr>
            </a:lvl2pPr>
            <a:lvl3pPr marL="1143000" indent="-228600" defTabSz="912813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900">
                <a:solidFill>
                  <a:schemeClr val="tx1"/>
                </a:solidFill>
                <a:latin typeface="Arial" panose="020B0604020202020204" pitchFamily="34" charset="0"/>
                <a:cs typeface="DejaVu Sans" panose="020B0603030804020204" pitchFamily="34" charset="0"/>
              </a:defRPr>
            </a:lvl3pPr>
            <a:lvl4pPr marL="1600200" indent="-228600" defTabSz="912813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700">
                <a:solidFill>
                  <a:schemeClr val="tx1"/>
                </a:solidFill>
                <a:latin typeface="Arial" panose="020B0604020202020204" pitchFamily="34" charset="0"/>
                <a:cs typeface="DejaVu Sans" panose="020B0603030804020204" pitchFamily="34" charset="0"/>
              </a:defRPr>
            </a:lvl4pPr>
            <a:lvl5pPr marL="2057400" indent="-228600" defTabSz="912813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700">
                <a:solidFill>
                  <a:schemeClr val="tx1"/>
                </a:solidFill>
                <a:latin typeface="Arial" panose="020B0604020202020204" pitchFamily="34" charset="0"/>
                <a:cs typeface="DejaVu Sans" panose="020B0603030804020204" pitchFamily="34" charset="0"/>
              </a:defRPr>
            </a:lvl5pPr>
            <a:lvl6pPr marL="2514600" indent="-228600" defTabSz="912813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700">
                <a:solidFill>
                  <a:schemeClr val="tx1"/>
                </a:solidFill>
                <a:latin typeface="Arial" panose="020B0604020202020204" pitchFamily="34" charset="0"/>
                <a:cs typeface="DejaVu Sans" panose="020B0603030804020204" pitchFamily="34" charset="0"/>
              </a:defRPr>
            </a:lvl6pPr>
            <a:lvl7pPr marL="2971800" indent="-228600" defTabSz="912813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700">
                <a:solidFill>
                  <a:schemeClr val="tx1"/>
                </a:solidFill>
                <a:latin typeface="Arial" panose="020B0604020202020204" pitchFamily="34" charset="0"/>
                <a:cs typeface="DejaVu Sans" panose="020B0603030804020204" pitchFamily="34" charset="0"/>
              </a:defRPr>
            </a:lvl7pPr>
            <a:lvl8pPr marL="3429000" indent="-228600" defTabSz="912813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700">
                <a:solidFill>
                  <a:schemeClr val="tx1"/>
                </a:solidFill>
                <a:latin typeface="Arial" panose="020B0604020202020204" pitchFamily="34" charset="0"/>
                <a:cs typeface="DejaVu Sans" panose="020B0603030804020204" pitchFamily="34" charset="0"/>
              </a:defRPr>
            </a:lvl8pPr>
            <a:lvl9pPr marL="3886200" indent="-228600" defTabSz="912813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700">
                <a:solidFill>
                  <a:schemeClr val="tx1"/>
                </a:solidFill>
                <a:latin typeface="Arial" panose="020B0604020202020204" pitchFamily="34" charset="0"/>
                <a:cs typeface="DejaVu Sans" panose="020B0603030804020204" pitchFamily="34" charset="0"/>
              </a:defRPr>
            </a:lvl9pPr>
          </a:lstStyle>
          <a:p>
            <a:pPr lvl="0">
              <a:lnSpc>
                <a:spcPct val="100000"/>
              </a:lnSpc>
              <a:spcBef>
                <a:spcPct val="0"/>
              </a:spcBef>
              <a:buClrTx/>
              <a:buSzTx/>
              <a:buNone/>
            </a:pPr>
            <a:r>
              <a:rPr lang="ru-RU" altLang="ru-RU" sz="1800" b="1" dirty="0" smtClean="0">
                <a:solidFill>
                  <a:srgbClr val="6C0000"/>
                </a:solidFill>
                <a:latin typeface="Verdana" panose="020B0604030504040204" pitchFamily="34" charset="0"/>
              </a:rPr>
              <a:t>Официальный сайт Регионального родительского </a:t>
            </a:r>
            <a:r>
              <a:rPr lang="ru-RU" altLang="ru-RU" sz="1800" b="1" dirty="0">
                <a:solidFill>
                  <a:srgbClr val="6C0000"/>
                </a:solidFill>
                <a:latin typeface="Verdana" panose="020B0604030504040204" pitchFamily="34" charset="0"/>
              </a:rPr>
              <a:t>форума «Подростки, родители и </a:t>
            </a:r>
            <a:r>
              <a:rPr lang="en-US" altLang="ru-RU" sz="1800" b="1" dirty="0" err="1">
                <a:solidFill>
                  <a:srgbClr val="6C0000"/>
                </a:solidFill>
                <a:latin typeface="Verdana" panose="020B0604030504040204" pitchFamily="34" charset="0"/>
              </a:rPr>
              <a:t>Rock'n'roll</a:t>
            </a:r>
            <a:r>
              <a:rPr lang="en-US" altLang="ru-RU" sz="1800" b="1" dirty="0">
                <a:solidFill>
                  <a:srgbClr val="6C0000"/>
                </a:solidFill>
                <a:latin typeface="Verdana" panose="020B0604030504040204" pitchFamily="34" charset="0"/>
              </a:rPr>
              <a:t>»</a:t>
            </a:r>
            <a:endParaRPr lang="ru-RU" altLang="ru-RU" sz="1800" b="1" dirty="0">
              <a:solidFill>
                <a:srgbClr val="6C0000"/>
              </a:solidFill>
              <a:latin typeface="Verdana" panose="020B0604030504040204" pitchFamily="34" charset="0"/>
            </a:endParaRPr>
          </a:p>
        </p:txBody>
      </p:sp>
      <p:sp>
        <p:nvSpPr>
          <p:cNvPr id="5" name="Line 5"/>
          <p:cNvSpPr/>
          <p:nvPr/>
        </p:nvSpPr>
        <p:spPr>
          <a:xfrm flipH="1">
            <a:off x="633413" y="1085643"/>
            <a:ext cx="0" cy="5067507"/>
          </a:xfrm>
          <a:prstGeom prst="line">
            <a:avLst/>
          </a:prstGeom>
          <a:ln w="19080">
            <a:solidFill>
              <a:srgbClr val="5B9BD5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32" name="TextBox 31"/>
          <p:cNvSpPr txBox="1"/>
          <p:nvPr/>
        </p:nvSpPr>
        <p:spPr>
          <a:xfrm>
            <a:off x="923998" y="3035143"/>
            <a:ext cx="67517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 algn="just"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Анонсирование мероприятий </a:t>
            </a:r>
            <a:endParaRPr lang="ru-RU" b="1" dirty="0">
              <a:solidFill>
                <a:schemeClr val="accent6">
                  <a:lumMod val="75000"/>
                </a:schemeClr>
              </a:solidFill>
              <a:latin typeface="Calibri" panose="020F050202020403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945752" y="4085624"/>
            <a:ext cx="54366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 algn="just"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Анкетирование родителей</a:t>
            </a:r>
            <a:endParaRPr lang="ru-RU" b="1" dirty="0">
              <a:solidFill>
                <a:schemeClr val="accent6">
                  <a:lumMod val="75000"/>
                </a:schemeClr>
              </a:solidFill>
              <a:latin typeface="Calibri" panose="020F050202020403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945752" y="3573755"/>
            <a:ext cx="62518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 algn="just"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Методические материалы</a:t>
            </a:r>
            <a:endParaRPr lang="ru-RU" b="1" dirty="0">
              <a:solidFill>
                <a:schemeClr val="accent6">
                  <a:lumMod val="75000"/>
                </a:schemeClr>
              </a:solidFill>
              <a:latin typeface="Calibri" panose="020F050202020403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52" name="Овал 51"/>
          <p:cNvSpPr/>
          <p:nvPr/>
        </p:nvSpPr>
        <p:spPr>
          <a:xfrm>
            <a:off x="506811" y="3646503"/>
            <a:ext cx="246062" cy="223837"/>
          </a:xfrm>
          <a:prstGeom prst="ellipse">
            <a:avLst/>
          </a:prstGeom>
          <a:solidFill>
            <a:schemeClr val="bg1"/>
          </a:solidFill>
          <a:ln w="952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53" name="Овал 52"/>
          <p:cNvSpPr/>
          <p:nvPr/>
        </p:nvSpPr>
        <p:spPr>
          <a:xfrm>
            <a:off x="510382" y="2565871"/>
            <a:ext cx="246062" cy="223837"/>
          </a:xfrm>
          <a:prstGeom prst="ellipse">
            <a:avLst/>
          </a:prstGeom>
          <a:solidFill>
            <a:schemeClr val="bg1"/>
          </a:solidFill>
          <a:ln w="952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54" name="Овал 53"/>
          <p:cNvSpPr/>
          <p:nvPr/>
        </p:nvSpPr>
        <p:spPr>
          <a:xfrm>
            <a:off x="510382" y="3107891"/>
            <a:ext cx="246062" cy="223837"/>
          </a:xfrm>
          <a:prstGeom prst="ellipse">
            <a:avLst/>
          </a:prstGeom>
          <a:solidFill>
            <a:schemeClr val="bg1"/>
          </a:solidFill>
          <a:ln w="952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grpSp>
        <p:nvGrpSpPr>
          <p:cNvPr id="20" name="Группа 19"/>
          <p:cNvGrpSpPr>
            <a:grpSpLocks/>
          </p:cNvGrpSpPr>
          <p:nvPr/>
        </p:nvGrpSpPr>
        <p:grpSpPr bwMode="auto">
          <a:xfrm>
            <a:off x="506811" y="1772816"/>
            <a:ext cx="298450" cy="374650"/>
            <a:chOff x="471601" y="1248841"/>
            <a:chExt cx="298080" cy="375840"/>
          </a:xfrm>
        </p:grpSpPr>
        <p:sp>
          <p:nvSpPr>
            <p:cNvPr id="21" name="CustomShape 6"/>
            <p:cNvSpPr/>
            <p:nvPr/>
          </p:nvSpPr>
          <p:spPr>
            <a:xfrm>
              <a:off x="471601" y="1248841"/>
              <a:ext cx="298080" cy="375840"/>
            </a:xfrm>
            <a:prstGeom prst="ellipse">
              <a:avLst/>
            </a:prstGeom>
            <a:solidFill>
              <a:srgbClr val="FFFFFF"/>
            </a:solidFill>
            <a:ln w="25560">
              <a:solidFill>
                <a:srgbClr val="FFFFFF"/>
              </a:solidFill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2" name="CustomShape 7"/>
            <p:cNvSpPr/>
            <p:nvPr/>
          </p:nvSpPr>
          <p:spPr>
            <a:xfrm>
              <a:off x="471601" y="1288654"/>
              <a:ext cx="282225" cy="262770"/>
            </a:xfrm>
            <a:custGeom>
              <a:avLst/>
              <a:gdLst/>
              <a:ahLst/>
              <a:cxnLst/>
              <a:rect l="l" t="t" r="r" b="b"/>
              <a:pathLst>
                <a:path w="61" h="60">
                  <a:moveTo>
                    <a:pt x="61" y="4"/>
                  </a:moveTo>
                  <a:cubicBezTo>
                    <a:pt x="57" y="0"/>
                    <a:pt x="57" y="0"/>
                    <a:pt x="57" y="0"/>
                  </a:cubicBezTo>
                  <a:cubicBezTo>
                    <a:pt x="47" y="11"/>
                    <a:pt x="47" y="11"/>
                    <a:pt x="47" y="11"/>
                  </a:cubicBezTo>
                  <a:cubicBezTo>
                    <a:pt x="42" y="7"/>
                    <a:pt x="35" y="4"/>
                    <a:pt x="28" y="4"/>
                  </a:cubicBezTo>
                  <a:cubicBezTo>
                    <a:pt x="12" y="4"/>
                    <a:pt x="0" y="16"/>
                    <a:pt x="0" y="32"/>
                  </a:cubicBezTo>
                  <a:cubicBezTo>
                    <a:pt x="0" y="47"/>
                    <a:pt x="12" y="60"/>
                    <a:pt x="28" y="60"/>
                  </a:cubicBezTo>
                  <a:cubicBezTo>
                    <a:pt x="43" y="60"/>
                    <a:pt x="56" y="47"/>
                    <a:pt x="56" y="32"/>
                  </a:cubicBezTo>
                  <a:cubicBezTo>
                    <a:pt x="56" y="26"/>
                    <a:pt x="54" y="21"/>
                    <a:pt x="51" y="17"/>
                  </a:cubicBezTo>
                  <a:lnTo>
                    <a:pt x="61" y="4"/>
                  </a:lnTo>
                  <a:close/>
                  <a:moveTo>
                    <a:pt x="52" y="32"/>
                  </a:moveTo>
                  <a:cubicBezTo>
                    <a:pt x="52" y="45"/>
                    <a:pt x="41" y="56"/>
                    <a:pt x="28" y="56"/>
                  </a:cubicBezTo>
                  <a:cubicBezTo>
                    <a:pt x="14" y="56"/>
                    <a:pt x="4" y="45"/>
                    <a:pt x="4" y="32"/>
                  </a:cubicBezTo>
                  <a:cubicBezTo>
                    <a:pt x="4" y="19"/>
                    <a:pt x="14" y="8"/>
                    <a:pt x="28" y="8"/>
                  </a:cubicBezTo>
                  <a:cubicBezTo>
                    <a:pt x="34" y="8"/>
                    <a:pt x="40" y="10"/>
                    <a:pt x="44" y="14"/>
                  </a:cubicBezTo>
                  <a:cubicBezTo>
                    <a:pt x="27" y="34"/>
                    <a:pt x="27" y="34"/>
                    <a:pt x="27" y="34"/>
                  </a:cubicBezTo>
                  <a:cubicBezTo>
                    <a:pt x="14" y="21"/>
                    <a:pt x="14" y="21"/>
                    <a:pt x="14" y="21"/>
                  </a:cubicBezTo>
                  <a:cubicBezTo>
                    <a:pt x="10" y="30"/>
                    <a:pt x="10" y="30"/>
                    <a:pt x="10" y="30"/>
                  </a:cubicBezTo>
                  <a:cubicBezTo>
                    <a:pt x="23" y="45"/>
                    <a:pt x="23" y="45"/>
                    <a:pt x="23" y="45"/>
                  </a:cubicBezTo>
                  <a:cubicBezTo>
                    <a:pt x="26" y="49"/>
                    <a:pt x="26" y="49"/>
                    <a:pt x="26" y="49"/>
                  </a:cubicBezTo>
                  <a:cubicBezTo>
                    <a:pt x="29" y="45"/>
                    <a:pt x="29" y="45"/>
                    <a:pt x="29" y="45"/>
                  </a:cubicBezTo>
                  <a:cubicBezTo>
                    <a:pt x="49" y="20"/>
                    <a:pt x="49" y="20"/>
                    <a:pt x="49" y="20"/>
                  </a:cubicBezTo>
                  <a:cubicBezTo>
                    <a:pt x="51" y="24"/>
                    <a:pt x="52" y="28"/>
                    <a:pt x="52" y="32"/>
                  </a:cubicBezTo>
                  <a:close/>
                </a:path>
              </a:pathLst>
            </a:custGeom>
            <a:solidFill>
              <a:srgbClr val="6C0000"/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</p:grpSp>
      <p:sp>
        <p:nvSpPr>
          <p:cNvPr id="23" name="TextBox 22"/>
          <p:cNvSpPr txBox="1"/>
          <p:nvPr/>
        </p:nvSpPr>
        <p:spPr>
          <a:xfrm>
            <a:off x="872875" y="1772816"/>
            <a:ext cx="62518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Clr>
                <a:srgbClr val="0070C0"/>
              </a:buClr>
            </a:pP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Ссылка: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  <a:hlinkClick r:id="rId2"/>
              </a:rPr>
              <a:t>http://xn--d1aadanijddtdud5ahn7q.xn--p1ai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  <a:hlinkClick r:id="rId2"/>
              </a:rPr>
              <a:t>/</a:t>
            </a: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 </a:t>
            </a:r>
            <a:endParaRPr lang="ru-RU" b="1" dirty="0">
              <a:solidFill>
                <a:schemeClr val="accent6">
                  <a:lumMod val="75000"/>
                </a:schemeClr>
              </a:solidFill>
              <a:latin typeface="Calibri" panose="020F050202020403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24" name="image1.jpg" descr="https://pp.userapi.com/c851128/v851128993/5c6c0/fAWtbkGQbKI.jpg"/>
          <p:cNvPicPr/>
          <p:nvPr/>
        </p:nvPicPr>
        <p:blipFill>
          <a:blip r:embed="rId3"/>
          <a:srcRect/>
          <a:stretch>
            <a:fillRect/>
          </a:stretch>
        </p:blipFill>
        <p:spPr>
          <a:xfrm>
            <a:off x="6062692" y="4574282"/>
            <a:ext cx="2924865" cy="1584176"/>
          </a:xfrm>
          <a:prstGeom prst="rect">
            <a:avLst/>
          </a:prstGeom>
          <a:ln/>
        </p:spPr>
      </p:pic>
      <p:sp>
        <p:nvSpPr>
          <p:cNvPr id="25" name="TextBox 24"/>
          <p:cNvSpPr txBox="1"/>
          <p:nvPr/>
        </p:nvSpPr>
        <p:spPr>
          <a:xfrm>
            <a:off x="923998" y="2493123"/>
            <a:ext cx="67517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 algn="just"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Регистрация на сайте</a:t>
            </a:r>
            <a:endParaRPr lang="ru-RU" b="1" dirty="0">
              <a:solidFill>
                <a:schemeClr val="accent6">
                  <a:lumMod val="75000"/>
                </a:schemeClr>
              </a:solidFill>
              <a:latin typeface="Calibri" panose="020F050202020403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26" name="Овал 25"/>
          <p:cNvSpPr/>
          <p:nvPr/>
        </p:nvSpPr>
        <p:spPr>
          <a:xfrm>
            <a:off x="506811" y="4158372"/>
            <a:ext cx="246062" cy="223837"/>
          </a:xfrm>
          <a:prstGeom prst="ellipse">
            <a:avLst/>
          </a:prstGeom>
          <a:solidFill>
            <a:schemeClr val="bg1"/>
          </a:solidFill>
          <a:ln w="952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84554538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540</TotalTime>
  <Words>440</Words>
  <Application>Microsoft Office PowerPoint</Application>
  <PresentationFormat>Экран (4:3)</PresentationFormat>
  <Paragraphs>60</Paragraphs>
  <Slides>4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2_Office Theme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Пыжова Мария Александровна</dc:creator>
  <cp:lastModifiedBy>Admin</cp:lastModifiedBy>
  <cp:revision>72</cp:revision>
  <cp:lastPrinted>2018-12-10T03:59:38Z</cp:lastPrinted>
  <dcterms:created xsi:type="dcterms:W3CDTF">2016-02-19T03:34:20Z</dcterms:created>
  <dcterms:modified xsi:type="dcterms:W3CDTF">2018-12-10T04:33:00Z</dcterms:modified>
</cp:coreProperties>
</file>