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0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5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7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4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9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2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7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2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7B4DC39-5F28-4B6F-AD8A-0AB88E0D7DC8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9BCCAD0-3550-4252-857B-59BA82D35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4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190" y="1075267"/>
            <a:ext cx="10782300" cy="3352800"/>
          </a:xfrm>
        </p:spPr>
        <p:txBody>
          <a:bodyPr/>
          <a:lstStyle/>
          <a:p>
            <a:r>
              <a:rPr lang="ru-RU" sz="4800" dirty="0" smtClean="0"/>
              <a:t>Использование нестандартных форм проведения уроков ОБЖ в контексте компетентностного подхода в образовании.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85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659" y="128368"/>
            <a:ext cx="11557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Рассылка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Google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опроса. </a:t>
            </a:r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После того как вы закончили опросник, вы можете разослать его определённым людям, разослав им приглашения, либо открыть опрос для всех желающих, оставив ссылку в общедоступном источнике.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20" y="1125838"/>
            <a:ext cx="6956176" cy="54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299" y="1536700"/>
            <a:ext cx="6905401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805" y="64010"/>
            <a:ext cx="11722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Просмотр результатов интернет – опроса и его редактирование. </a:t>
            </a:r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После размещения вашего опросника, вы можете просматривать результаты в виде общей сводки или отдельно каждого пользователя. Просмотр осуществляется на вкладке «Ответы».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85" y="987340"/>
            <a:ext cx="8733301" cy="16063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9114" y="2593718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варианте «Сводка» результаты опроса представляются в виде графиков и диаграмм.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Также результаты опроса могут быть представлены в виде таблицы. Нажмите на значок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Таблиц справа при просмотре ответов, и Формы создадут таблицу, в которой будут отражены все полученные ответы. При получении новых ответов, они будут добавляться в таблицу в режиме реального времени. </a:t>
            </a:r>
          </a:p>
          <a:p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Формы является универсальным и простым в использовании инструментом для создания и проведения опросов. Ученики, занятые научной и творческой работой, могут использовать Формы для получения первичных социологических данных, обработанные результаты которых могут быть использованы в их работах.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Также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Формы могут быть использованы в качестве площадки для проведения тестирования (есть возможность задавать количество баллов за вопросы, указывать правильные ответы, давать пояснения после ответа или подсказки во время прохождения теста).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9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091" y="112400"/>
            <a:ext cx="11854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Создание сайта с помощью инструмента Сайты </a:t>
            </a:r>
            <a:r>
              <a:rPr lang="ru-RU" b="1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создать сайт —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для помощи в освоении отдельных тем по географии, математике, русскому языку, другим предметами.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420" y="876450"/>
            <a:ext cx="116235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– это проблемное задание с элементами ролевой игры, для выполнения которого используются информационные ресурсы Интернета. Также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квестом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называют собственно сайт, с которым работают учащиеся при решении той или иной учебной задачи.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может применяться в качестве инструмента поддержки учебного процесса практически по всем предметам. Общими чертами всех различных форм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квестов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можно назвать наличие конечной цели, к которой ученики приближаются, выполняя задания, и поиск необходимость поиска информации для решения задач.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Задания можно условно разделить на два типа: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 направленные на поиск проверяемых ответов. В таком случае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предполагает поиск информации по заданию и ввод и проверку ответа средствами сайта;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 направленные на разностороннее рассмотрение темы. Обычно задания в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квесте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такого типа требуют сбора информации, подготовки отчетов и презентаций, которые могут быть презентованы на уроке в форме доклада, либо размещены на сайте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419" y="4136251"/>
            <a:ext cx="117389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Рассмотрим пример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в рамках которого ученикам предлагается изучить поэму А.С. Пушкина «Евгений Онегин» с различных точек зрения (выбрать различные предметы исследования).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Ученики должны создать сайт о произведении, следуя предварительно выданным инструкциям относительно организации навигации на сайте, наполнить его контентом – найденной информацией, подготовленными анализами на заданные темы.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качестве инструмента разработки сайта предлагается использовать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Сайты – средства для создания и хостинга сайтов.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создания сайта перейдите по ссылке https://sites.google.com/ и нажмите на кнопку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+ (создать новый сайт)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или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Создать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старой, но еще доступной, версии сервиса.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4" y="255373"/>
            <a:ext cx="11640064" cy="63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470" y="243180"/>
            <a:ext cx="11870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Сразу создается стартовая страница с примененной стандартной темой, которую можно изменить в боковой панели. При наведении на область с заголовком страницы можно изменить текст, изменить название сайта и изменить фоновое изображение.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Тип заголовка также меняется: Баннер, Большой баннер, Только заголовок.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Проделав простейшие операции получаем готовую главную страницу сайта.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0" y="1772477"/>
            <a:ext cx="11590637" cy="49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276" y="164927"/>
            <a:ext cx="8517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Добавление страниц сайта осуществляется в боковой панели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24" y="468356"/>
            <a:ext cx="3300376" cy="3937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849" y="514212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Созданные страницы автоматически попадают в навигационное меню. Любую страницу можно скрыть в навигации, не удаляя ее.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0832" y="7739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Добавим на страницу с заданиями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изображения. При изменении размеров изображения сервис отображает сетку, по которой можно ориентироваться для красивой верстки.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60" y="789288"/>
            <a:ext cx="6042226" cy="3477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364" y="4267200"/>
            <a:ext cx="6549976" cy="25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275" y="210747"/>
            <a:ext cx="11401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добавления ссылки нужно выделить текст, на который будет назначена гиперссылка и нажать на значок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Добавить ссылку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Для навигации по страницам самого сайта достаточно выбрать ее из списка созданных страниц сайта, для перехода на внешний ресурс указывается его ссылка.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56" y="1433382"/>
            <a:ext cx="7104085" cy="473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658" y="67616"/>
            <a:ext cx="1166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Когда страницы с заданиями созданы и созданы страницы для размещения результатов работы, необходимо дать доступ учащимся к редактированию сайта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097" y="992660"/>
            <a:ext cx="5686801" cy="1066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7155" y="2647591"/>
            <a:ext cx="11491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Необходимо указать электронные адреса (привязанные к аккаунтам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 всех учеников, которые будут иметь доступ к редактированию сайта. Сервис предоставляет возможность ограничить права редакторов: запретить им приглашать других редакторов и публиковать сайт.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 публикации все изменения отображаются только в среде редактирования: их видят все редакторы, но не посетители сайта.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Учащиеся, выполняющие задания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работают над своими страницами сайта, наполняют его иллюстрациями, презентациями, видео и текстом. В процессе решения веб-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помимо изучения тематики собственно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они изучают средства и методы  </a:t>
            </a:r>
          </a:p>
          <a:p>
            <a:endParaRPr lang="ru-RU" b="0" i="0" u="none" strike="noStrike" baseline="0" dirty="0" smtClean="0"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latin typeface="Calibri" panose="020F0502020204030204" pitchFamily="34" charset="0"/>
              </a:rPr>
              <a:t>работы с сайтами, сервисами создания опросов (при решении и создании тестов, встраиваемых на страницы сайта), приобретают навыки поиска и обработки информации, верстки контента, презентации своих исследований, – таким образом происходит формирование </a:t>
            </a:r>
            <a:r>
              <a:rPr lang="ru-RU" b="0" i="0" u="none" strike="noStrike" baseline="0" dirty="0" err="1" smtClean="0">
                <a:latin typeface="Calibri" panose="020F0502020204030204" pitchFamily="34" charset="0"/>
              </a:rPr>
              <a:t>метапредметных</a:t>
            </a:r>
            <a:r>
              <a:rPr lang="ru-RU" b="0" i="0" u="none" strike="noStrike" baseline="0" dirty="0" smtClean="0">
                <a:latin typeface="Calibri" panose="020F0502020204030204" pitchFamily="34" charset="0"/>
              </a:rPr>
              <a:t> компетенций у учащихся.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8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665" y="117693"/>
            <a:ext cx="1213433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Нестандартные формы проведения уроков ОБЖ</a:t>
            </a:r>
            <a:endParaRPr lang="ru-RU" sz="2400" dirty="0" smtClean="0"/>
          </a:p>
          <a:p>
            <a:r>
              <a:rPr lang="ru-RU" sz="2400" dirty="0" smtClean="0"/>
              <a:t>При осуществлении образовательного процесса по основам безопасности жизнедеятельности широко используются  типы урока такие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интегрированные уроки, основанные на </a:t>
            </a:r>
            <a:r>
              <a:rPr lang="ru-RU" sz="2400" dirty="0" err="1" smtClean="0"/>
              <a:t>межпредметных</a:t>
            </a:r>
            <a:r>
              <a:rPr lang="ru-RU" sz="2400" dirty="0" smtClean="0"/>
              <a:t> связях: объединённые двух-, трех- и </a:t>
            </a:r>
            <a:r>
              <a:rPr lang="ru-RU" sz="2400" dirty="0" err="1" smtClean="0"/>
              <a:t>четырёхпредметные</a:t>
            </a:r>
            <a:r>
              <a:rPr lang="ru-RU" sz="2400" dirty="0" smtClean="0"/>
              <a:t>, урок-погружение, экскурсия, поход, путешествие;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Проектная деятельность (</a:t>
            </a:r>
            <a:r>
              <a:rPr lang="ru-RU" sz="2400" dirty="0" err="1" smtClean="0"/>
              <a:t>квест</a:t>
            </a:r>
            <a:r>
              <a:rPr lang="ru-RU" sz="2400" dirty="0" smtClean="0"/>
              <a:t>) с использованием Интернет сервисов (</a:t>
            </a:r>
            <a:r>
              <a:rPr lang="en-US" sz="2400" dirty="0" err="1" smtClean="0"/>
              <a:t>google</a:t>
            </a:r>
            <a:r>
              <a:rPr lang="en-US" sz="2400" dirty="0" smtClean="0"/>
              <a:t> – </a:t>
            </a:r>
            <a:r>
              <a:rPr lang="ru-RU" sz="2400" dirty="0" smtClean="0"/>
              <a:t>формы, сайт).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уроки в форме соревнований и игр: конкурсы, турниры, эстафеты, деловые или ролевые игры, кроссворды, викторины;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уроки творчества: исследование, изобретательство, эврика, анализ первоисточников, поиск, комментарий, мозговая атака, интервью, репортаж, КТД;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уроки с имитацией публичных форм общения: пресс-конференция, аукцион, бенефис, митинг, дискуссия, телепередача, телемост, рапорт, «живая газета», устный журнал;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уроки, основанные на имитации деятельности учреждений и организаций: суд, следствие, дебаты в парламенте, цирк, патентное бюро, учёный совет, выборы;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уроки, имитирующие общественно-культурные мероприятия: экскурсия в прошлое, путешествие, виртуальная прогулка, репортаж, спектакль, кино.</a:t>
            </a:r>
          </a:p>
        </p:txBody>
      </p:sp>
    </p:spTree>
    <p:extLst>
      <p:ext uri="{BB962C8B-B14F-4D97-AF65-F5344CB8AC3E}">
        <p14:creationId xmlns:p14="http://schemas.microsoft.com/office/powerpoint/2010/main" val="31955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757" y="0"/>
            <a:ext cx="118872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Примерный план занятий по созданию сайта для веб-</a:t>
            </a:r>
            <a:r>
              <a:rPr lang="ru-RU" sz="2400" b="0" i="1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sz="2400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endParaRPr lang="ru-RU" sz="24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400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Урок 1.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Знакомство с понятием веб-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Рассмотрение примеров веб-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квестов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Формирование команд для создания сайта. Прохождение заранее выбранного веб-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в командах.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Домашнее задание: выбор темы для веб-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Рекомендации: узнать у учителей соответствующих предметов, какие темы будут популярны и какие они хотели бы провести в формате веб-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ru-RU" sz="2400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Урок 2.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Знакомство с инструментом для создания сайтов и хостингом Сайты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Создание сайта-визитки проектной группы на одну страницу. Проработка наполнения сайта-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Подбор и разбор инструментов Сайтов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для решения задач проекта.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Домашнее задание: уточнение легенды </a:t>
            </a:r>
            <a:r>
              <a:rPr lang="ru-RU" sz="2400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квеста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и, соответственно, логики сайта, написание карты сайта. </a:t>
            </a:r>
          </a:p>
          <a:p>
            <a:r>
              <a:rPr lang="ru-RU" sz="2400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Уроки 3-4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(возможно большее или меньшее количество занятий). Создание страниц сайта в соответствии с картой сайта. Наполнение сайта контентом (заданиями, иллюстрациями), реализация маршрутизации между страницами в соответствии с логикой сайта. </a:t>
            </a:r>
          </a:p>
          <a:p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Апробация на уроках. Подведение итогов.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1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281" y="612845"/>
            <a:ext cx="118048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Google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Формы </a:t>
            </a:r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создать форму (опросник) для проведения исследования </a:t>
            </a:r>
          </a:p>
          <a:p>
            <a:r>
              <a:rPr lang="ru-RU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Краткое название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Опрос/голосование </a:t>
            </a:r>
          </a:p>
          <a:p>
            <a:r>
              <a:rPr lang="ru-RU" b="0" i="1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МТБ и условия: </a:t>
            </a:r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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ПК с выходом в интернет 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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Подготовленные аккаунты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для использования учениками (для использования при отсутствии собственных аккаунтов) 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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Подготовленные темы для опросов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ru-RU" b="0" i="0" u="none" strike="noStrike" baseline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2465" y="186033"/>
            <a:ext cx="11615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Создание опроса средствами </a:t>
            </a:r>
            <a:r>
              <a:rPr lang="en-US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Google. </a:t>
            </a:r>
            <a:endParaRPr lang="en-US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того чтобы создать форму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нужно зайти на заранее созданный аккаунт, после чего перейти в раздел Диск.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Далее, находясь в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Диске создать саму форму.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46" y="1386362"/>
            <a:ext cx="9672492" cy="49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897" y="192728"/>
            <a:ext cx="8089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Для начала вам предлагается в интерфейсе Форм сделать предварительную настройку своего опроса: настроить цвет фона опросника из предлагаемых вариантов или выбрать свою картинку, – настройки располагаются за значком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644" y="779334"/>
            <a:ext cx="355425" cy="241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897" y="1415534"/>
            <a:ext cx="5365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Прочие элементы интерфейса расположены рядом.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52" y="2296729"/>
            <a:ext cx="2234100" cy="44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556" y="2997287"/>
            <a:ext cx="304650" cy="31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843" y="3777478"/>
            <a:ext cx="660075" cy="381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829" y="4589419"/>
            <a:ext cx="507750" cy="5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616" y="5316495"/>
            <a:ext cx="1320150" cy="520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891" y="6257496"/>
            <a:ext cx="253875" cy="330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80952" y="237455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вернуться на исходную страницу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Форм 	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Пометить форму как «избранное»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Изменить цвет созданной формы 	</a:t>
            </a: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Предварительные настройки вопросов и сбора данных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Разместить опрос на страницу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Формы 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Технические настройки опроса 	</a:t>
            </a:r>
          </a:p>
        </p:txBody>
      </p:sp>
    </p:spTree>
    <p:extLst>
      <p:ext uri="{BB962C8B-B14F-4D97-AF65-F5344CB8AC3E}">
        <p14:creationId xmlns:p14="http://schemas.microsoft.com/office/powerpoint/2010/main" val="40598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54" y="205078"/>
            <a:ext cx="11870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Затем нужно дать название опросу, написать пояснение для него и приступить к формированию первого вопроса и вариантов ответа на него.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Следующие вопросы добавляются кнопкой </a:t>
            </a:r>
            <a:r>
              <a:rPr lang="ru-RU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+ 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 панели, расположенной справа, помимо вопросов можно добавить изображение, видео или новый раздел. 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Каждый новый раздел для пользователя представляет следующую страницу с вопросами. Возможность добавления разделов можно использовать при большом количестве вопросов или если от ответа на определенный вопрос зависит дальнейший ход опроса: для каждой возможной ветки опроса создается свой раздел.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6" y="2236403"/>
            <a:ext cx="10609958" cy="43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0162" y="224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Каждый вопрос можно настроить отдельно и задать разные способы ответа. На рисунке ниже вопрос предполагает один вариант ответа из списка.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43" y="1973134"/>
            <a:ext cx="8733301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135" y="120131"/>
            <a:ext cx="8765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Тип ответа можно изменить. Весь широкий диапазон различных вариантов приема ответа представлен на рисунке. Например, можно даже принимать от пользователя в качестве ответа файл (файлы будут загружаться на ваш </a:t>
            </a:r>
            <a:r>
              <a:rPr lang="ru-RU" b="0" i="0" u="none" strike="noStrike" baseline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Google</a:t>
            </a: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Диск).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24" y="1169773"/>
            <a:ext cx="9850352" cy="54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962" y="1911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Вопросы также могут быть различными по типу и содержанию. В частности, в вопросы можно добавлять изображения.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6" y="1114514"/>
            <a:ext cx="9850352" cy="53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67</TotalTime>
  <Words>1448</Words>
  <Application>Microsoft Office PowerPoint</Application>
  <PresentationFormat>Широкоэкранный</PresentationFormat>
  <Paragraphs>84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Метрополия</vt:lpstr>
      <vt:lpstr>Использование нестандартных форм проведения уроков ОБЖ в контексте компетентностного подхода в образовании.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2018-01-12T00:38:46Z</dcterms:created>
  <dcterms:modified xsi:type="dcterms:W3CDTF">2018-01-12T01:47:38Z</dcterms:modified>
</cp:coreProperties>
</file>