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67" r:id="rId4"/>
    <p:sldId id="278" r:id="rId5"/>
    <p:sldId id="277" r:id="rId6"/>
    <p:sldId id="269" r:id="rId7"/>
    <p:sldId id="262" r:id="rId8"/>
    <p:sldId id="265" r:id="rId9"/>
    <p:sldId id="263" r:id="rId10"/>
    <p:sldId id="276" r:id="rId11"/>
    <p:sldId id="275" r:id="rId12"/>
    <p:sldId id="274" r:id="rId13"/>
    <p:sldId id="271" r:id="rId14"/>
    <p:sldId id="270" r:id="rId15"/>
    <p:sldId id="259" r:id="rId16"/>
    <p:sldId id="266" r:id="rId17"/>
    <p:sldId id="279" r:id="rId18"/>
    <p:sldId id="264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1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3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2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7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6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2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9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8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9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6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0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7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9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9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401DE-900C-4696-BB13-2FB36AFB83E7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AA9C55-79F5-4246-92B6-BBD23FC43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5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600" y="1084262"/>
            <a:ext cx="9169400" cy="447833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История деревни Прогресс.</a:t>
            </a:r>
            <a:endParaRPr lang="ru-RU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19909" y="241540"/>
            <a:ext cx="6452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Квест-игра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383" y="108660"/>
            <a:ext cx="6529391" cy="718457"/>
          </a:xfrm>
        </p:spPr>
        <p:txBody>
          <a:bodyPr/>
          <a:lstStyle/>
          <a:p>
            <a:r>
              <a:rPr lang="ru-RU" dirty="0" smtClean="0"/>
              <a:t>Началась война 1941-1945</a:t>
            </a:r>
            <a:endParaRPr lang="ru-RU" dirty="0"/>
          </a:p>
        </p:txBody>
      </p:sp>
      <p:pic>
        <p:nvPicPr>
          <p:cNvPr id="2050" name="Picture 2" descr="C:\Users\User\Desktop\5770fdbb5b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42975"/>
            <a:ext cx="6096000" cy="497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5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451071"/>
            <a:ext cx="4779818" cy="640692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12149" y="379828"/>
            <a:ext cx="4487594" cy="5913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1957 году построена школа. Первая учительница Тарасова Мария Ивановна.</a:t>
            </a:r>
            <a:br>
              <a:rPr lang="ru-RU" dirty="0" smtClean="0"/>
            </a:br>
            <a:r>
              <a:rPr lang="ru-RU" dirty="0" smtClean="0"/>
              <a:t>Много поколений выучила Белобородова Зоя Михайловна.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7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988" y="279400"/>
            <a:ext cx="9843035" cy="13102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 дворе начальной школы. Учителя </a:t>
            </a:r>
            <a:r>
              <a:rPr lang="ru-RU" dirty="0" err="1" smtClean="0"/>
              <a:t>Первакова</a:t>
            </a:r>
            <a:r>
              <a:rPr lang="ru-RU" dirty="0" smtClean="0"/>
              <a:t> Татьяна Николаевна и  </a:t>
            </a:r>
            <a:r>
              <a:rPr lang="ru-RU" dirty="0" err="1" smtClean="0"/>
              <a:t>Мучипова</a:t>
            </a:r>
            <a:r>
              <a:rPr lang="ru-RU" dirty="0" smtClean="0"/>
              <a:t> </a:t>
            </a:r>
            <a:r>
              <a:rPr lang="ru-RU" dirty="0" err="1" smtClean="0"/>
              <a:t>Раиля</a:t>
            </a:r>
            <a:r>
              <a:rPr lang="ru-RU" dirty="0" smtClean="0"/>
              <a:t> </a:t>
            </a:r>
            <a:r>
              <a:rPr lang="ru-RU" dirty="0" err="1" smtClean="0"/>
              <a:t>Таиповна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1810546"/>
            <a:ext cx="6910487" cy="47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740" y="0"/>
            <a:ext cx="10018713" cy="577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совхозе разводили крупно-рогатого скота</a:t>
            </a:r>
            <a:endParaRPr lang="ru-RU" dirty="0"/>
          </a:p>
        </p:txBody>
      </p:sp>
      <p:pic>
        <p:nvPicPr>
          <p:cNvPr id="1026" name="Picture 2" descr="F:\скан АН\садовод\ферма\DSCN8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655" y="802257"/>
            <a:ext cx="7923568" cy="5942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06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91886"/>
            <a:ext cx="10018713" cy="577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Садовая.</a:t>
            </a:r>
            <a:endParaRPr lang="ru-RU" dirty="0"/>
          </a:p>
        </p:txBody>
      </p:sp>
      <p:pic>
        <p:nvPicPr>
          <p:cNvPr id="3074" name="Picture 2" descr="F:\скан АН\садовод\деревня\дерев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1174551"/>
            <a:ext cx="7086599" cy="5314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6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66701"/>
            <a:ext cx="10018713" cy="3682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1974 -75 годах построен детский сад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01800"/>
            <a:ext cx="10018713" cy="5041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37" y="1138428"/>
            <a:ext cx="7705344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91886"/>
            <a:ext cx="10018713" cy="577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1990 году построена новая  школа.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40" y="1041400"/>
            <a:ext cx="6537409" cy="5477164"/>
          </a:xfrm>
        </p:spPr>
      </p:pic>
    </p:spTree>
    <p:extLst>
      <p:ext uri="{BB962C8B-B14F-4D97-AF65-F5344CB8AC3E}">
        <p14:creationId xmlns:p14="http://schemas.microsoft.com/office/powerpoint/2010/main" val="2697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91886"/>
            <a:ext cx="10018713" cy="577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В2006году </a:t>
            </a:r>
            <a:r>
              <a:rPr lang="ru-RU" dirty="0" smtClean="0"/>
              <a:t>совхоз преобразовали в СПК «Садовод». </a:t>
            </a:r>
            <a:r>
              <a:rPr lang="ru-RU" dirty="0" smtClean="0"/>
              <a:t>Председатель Федосенко </a:t>
            </a:r>
            <a:r>
              <a:rPr lang="ru-RU" dirty="0" smtClean="0"/>
              <a:t>Ю.В.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1291557"/>
            <a:ext cx="7495310" cy="5621483"/>
          </a:xfrm>
        </p:spPr>
      </p:pic>
    </p:spTree>
    <p:extLst>
      <p:ext uri="{BB962C8B-B14F-4D97-AF65-F5344CB8AC3E}">
        <p14:creationId xmlns:p14="http://schemas.microsoft.com/office/powerpoint/2010/main" val="14188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5874" y="200891"/>
            <a:ext cx="10018713" cy="464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Прогресс-это движение вперед.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99" y="997527"/>
            <a:ext cx="8600755" cy="5715341"/>
          </a:xfrm>
        </p:spPr>
      </p:pic>
    </p:spTree>
    <p:extLst>
      <p:ext uri="{BB962C8B-B14F-4D97-AF65-F5344CB8AC3E}">
        <p14:creationId xmlns:p14="http://schemas.microsoft.com/office/powerpoint/2010/main" val="33503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148" y="269834"/>
            <a:ext cx="10018713" cy="577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Старый тополь - </a:t>
            </a:r>
            <a:r>
              <a:rPr lang="ru-RU" smtClean="0"/>
              <a:t>живой </a:t>
            </a:r>
            <a:r>
              <a:rPr lang="ru-RU" smtClean="0"/>
              <a:t>свидетель- </a:t>
            </a:r>
            <a:r>
              <a:rPr lang="ru-RU" dirty="0" smtClean="0"/>
              <a:t>старожил.</a:t>
            </a:r>
            <a:endParaRPr lang="ru-RU" dirty="0"/>
          </a:p>
        </p:txBody>
      </p:sp>
      <p:pic>
        <p:nvPicPr>
          <p:cNvPr id="4098" name="Picture 2" descr="C:\Users\User\Desktop\6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928132"/>
            <a:ext cx="5666776" cy="5553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55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3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317501"/>
            <a:ext cx="10018713" cy="7077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Переселенцы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588" y="1177637"/>
            <a:ext cx="8706963" cy="56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8165" y="-110835"/>
            <a:ext cx="10018713" cy="1171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Прапрадедушка  Куликов Яков Дмитриевич   </a:t>
            </a:r>
          </a:p>
        </p:txBody>
      </p:sp>
      <p:pic>
        <p:nvPicPr>
          <p:cNvPr id="1026" name="Picture 2" descr="F:\скан АН\ф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506" y="928255"/>
            <a:ext cx="8269527" cy="5989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58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0" y="341086"/>
            <a:ext cx="10018713" cy="57793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Это место нашли у одинокой березы, а вокруг -земляника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esktop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4858" y="1244600"/>
            <a:ext cx="7325207" cy="4880746"/>
          </a:xfrm>
          <a:prstGeom prst="rect">
            <a:avLst/>
          </a:prstGeom>
          <a:noFill/>
        </p:spPr>
      </p:pic>
      <p:pic>
        <p:nvPicPr>
          <p:cNvPr id="1027" name="Picture 3" descr="C:\Users\User\Desktop\lesze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987" y="2235200"/>
            <a:ext cx="3657409" cy="370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3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036" y="325583"/>
            <a:ext cx="9864437" cy="876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1930 г. был основан колхоз им. Фрунзе </a:t>
            </a:r>
            <a:br>
              <a:rPr lang="ru-RU" dirty="0" smtClean="0"/>
            </a:br>
            <a:r>
              <a:rPr lang="ru-RU" dirty="0" smtClean="0"/>
              <a:t>Управляющий  Курышев Николай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80" y="1562101"/>
            <a:ext cx="6416895" cy="5295899"/>
          </a:xfrm>
        </p:spPr>
      </p:pic>
    </p:spTree>
    <p:extLst>
      <p:ext uri="{BB962C8B-B14F-4D97-AF65-F5344CB8AC3E}">
        <p14:creationId xmlns:p14="http://schemas.microsoft.com/office/powerpoint/2010/main" val="21206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91886"/>
            <a:ext cx="10018713" cy="577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Фрунзе.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96" y="1149928"/>
            <a:ext cx="7550704" cy="5663028"/>
          </a:xfrm>
        </p:spPr>
      </p:pic>
    </p:spTree>
    <p:extLst>
      <p:ext uri="{BB962C8B-B14F-4D97-AF65-F5344CB8AC3E}">
        <p14:creationId xmlns:p14="http://schemas.microsoft.com/office/powerpoint/2010/main" val="24692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383" y="108660"/>
            <a:ext cx="6529391" cy="718457"/>
          </a:xfrm>
        </p:spPr>
        <p:txBody>
          <a:bodyPr/>
          <a:lstStyle/>
          <a:p>
            <a:r>
              <a:rPr lang="ru-RU" dirty="0" smtClean="0"/>
              <a:t>Пахали землю на лошадях</a:t>
            </a:r>
            <a:endParaRPr lang="ru-RU" dirty="0"/>
          </a:p>
        </p:txBody>
      </p:sp>
      <p:pic>
        <p:nvPicPr>
          <p:cNvPr id="1026" name="Picture 2" descr="C:\Users\User\Desktop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38" y="1476375"/>
            <a:ext cx="7421562" cy="499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5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987" y="0"/>
            <a:ext cx="10018713" cy="928467"/>
          </a:xfrm>
        </p:spPr>
        <p:txBody>
          <a:bodyPr>
            <a:normAutofit/>
          </a:bodyPr>
          <a:lstStyle/>
          <a:p>
            <a:r>
              <a:rPr lang="ru-RU" dirty="0" smtClean="0"/>
              <a:t>Начальная школа в </a:t>
            </a:r>
            <a:r>
              <a:rPr lang="ru-RU" dirty="0" err="1" smtClean="0"/>
              <a:t>д.Жернаково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24" y="789751"/>
            <a:ext cx="7716982" cy="5836132"/>
          </a:xfrm>
        </p:spPr>
      </p:pic>
    </p:spTree>
    <p:extLst>
      <p:ext uri="{BB962C8B-B14F-4D97-AF65-F5344CB8AC3E}">
        <p14:creationId xmlns:p14="http://schemas.microsoft.com/office/powerpoint/2010/main" val="1009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44930"/>
            <a:ext cx="10018713" cy="440871"/>
          </a:xfrm>
        </p:spPr>
        <p:txBody>
          <a:bodyPr>
            <a:noAutofit/>
          </a:bodyPr>
          <a:lstStyle/>
          <a:p>
            <a:r>
              <a:rPr lang="ru-RU" sz="3200" dirty="0" smtClean="0"/>
              <a:t>Жители трудились и отдыхали дружно и весело.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85801"/>
            <a:ext cx="10018713" cy="5666014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79" y="850860"/>
            <a:ext cx="8263821" cy="56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626</TotalTime>
  <Words>125</Words>
  <Application>Microsoft Office PowerPoint</Application>
  <PresentationFormat>Широкоэкранный</PresentationFormat>
  <Paragraphs>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Corbel</vt:lpstr>
      <vt:lpstr>Параллакс</vt:lpstr>
      <vt:lpstr>История деревни Прогресс.</vt:lpstr>
      <vt:lpstr>Переселенцы</vt:lpstr>
      <vt:lpstr>Презентация PowerPoint</vt:lpstr>
      <vt:lpstr>Это место нашли у одинокой березы, а вокруг -земляника.</vt:lpstr>
      <vt:lpstr>В 1930 г. был основан колхоз им. Фрунзе  Управляющий  Курышев Николай</vt:lpstr>
      <vt:lpstr>Улица Фрунзе.</vt:lpstr>
      <vt:lpstr>Пахали землю на лошадях</vt:lpstr>
      <vt:lpstr>Начальная школа в д.Жернаково</vt:lpstr>
      <vt:lpstr>Жители трудились и отдыхали дружно и весело.</vt:lpstr>
      <vt:lpstr>Началась война 1941-1945</vt:lpstr>
      <vt:lpstr>В 1957 году построена школа. Первая учительница Тарасова Мария Ивановна. Много поколений выучила Белобородова Зоя Михайловна.</vt:lpstr>
      <vt:lpstr>Во дворе начальной школы. Учителя Первакова Татьяна Николаевна и  Мучипова Раиля Таиповна</vt:lpstr>
      <vt:lpstr>В совхозе разводили крупно-рогатого скота</vt:lpstr>
      <vt:lpstr>Улица Садовая.</vt:lpstr>
      <vt:lpstr>В 1974 -75 годах построен детский сад </vt:lpstr>
      <vt:lpstr>В 1990 году построена новая  школа.</vt:lpstr>
      <vt:lpstr>В2006году совхоз преобразовали в СПК «Садовод». Председатель Федосенко Ю.В.</vt:lpstr>
      <vt:lpstr>Прогресс-это движение вперед.</vt:lpstr>
      <vt:lpstr>Старый тополь - живой свидетель- старожил.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«Расцвет Древнерусского государства при Ярославе Мудром» </dc:title>
  <dc:creator>Игорь Леонидов</dc:creator>
  <cp:lastModifiedBy>Учитель</cp:lastModifiedBy>
  <cp:revision>64</cp:revision>
  <dcterms:created xsi:type="dcterms:W3CDTF">2013-02-20T12:57:07Z</dcterms:created>
  <dcterms:modified xsi:type="dcterms:W3CDTF">2017-02-10T05:49:51Z</dcterms:modified>
</cp:coreProperties>
</file>