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1" r:id="rId4"/>
    <p:sldId id="264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0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72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87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02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61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16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62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54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04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86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4C52C-69A8-484E-9DA8-0F462B6F1134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03306-B5D0-4593-8694-BC9189288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73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6032" y="116632"/>
            <a:ext cx="690592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ЛЕГЕНДА ОСНОВАНИЯ</a:t>
            </a:r>
          </a:p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ДЕРЕВНИ «</a:t>
            </a:r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Кутькино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»</a:t>
            </a:r>
          </a:p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«Южная»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170" name="Picture 2" descr="https://im1-tub-ru.yandex.net/i?id=ac053553649abe53708f74378611b676&amp;n=33&amp;h=215&amp;w=3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971" y="2636912"/>
            <a:ext cx="6495990" cy="422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15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utevoditel-altai.ru/photo/1024-95-1/182_ubbucyousn-pnb..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08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kill.ru/images/2005/09/19/706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tihi.ru/pics/2006/03/10-21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4000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98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our102.ru/foto/13739848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57" y="116633"/>
            <a:ext cx="2448819" cy="111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063" y="368661"/>
            <a:ext cx="214183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32757"/>
            <a:ext cx="2448819" cy="1152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16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11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2016-12-05T15:39:23Z</dcterms:created>
  <dcterms:modified xsi:type="dcterms:W3CDTF">2016-12-06T16:13:27Z</dcterms:modified>
</cp:coreProperties>
</file>