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45132E-8F12-49E7-8665-ED9F52718184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C1DFFC-0529-4953-ADAA-4E3FD0B8C0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Духовно- нравственное воспитание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Филиал МАОУ «Петелинская средняя общеобразовательная школа» Криволукский детский сад «Буратино»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Игры  формирующие доброжелательное отношение друг к другу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игры\IMG_2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649">
            <a:off x="391282" y="1494568"/>
            <a:ext cx="3096344" cy="22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игры\IMG_38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202">
            <a:off x="5148064" y="1494568"/>
            <a:ext cx="3284182" cy="22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игры\IMG_2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318135" cy="24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праздники\IMG_3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289564" cy="24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ctr"/>
            <a:r>
              <a:rPr lang="ru-RU" sz="7000" b="1" dirty="0" smtClean="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 за внимание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0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13337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/>
              <a:t>Друзья мои!</a:t>
            </a:r>
            <a:endParaRPr lang="ru-RU" sz="4000" b="1" dirty="0"/>
          </a:p>
          <a:p>
            <a:pPr algn="ctr"/>
            <a:r>
              <a:rPr lang="ru-RU" sz="4000" b="1" i="1" dirty="0"/>
              <a:t>Внушайте людям веру!</a:t>
            </a:r>
            <a:endParaRPr lang="ru-RU" sz="4000" b="1" dirty="0"/>
          </a:p>
          <a:p>
            <a:pPr algn="ctr"/>
            <a:r>
              <a:rPr lang="ru-RU" sz="4000" b="1" i="1" dirty="0"/>
              <a:t>И чаще говорите “Добрый день”,</a:t>
            </a:r>
            <a:endParaRPr lang="ru-RU" sz="4000" b="1" dirty="0"/>
          </a:p>
          <a:p>
            <a:pPr algn="ctr"/>
            <a:r>
              <a:rPr lang="ru-RU" sz="4000" b="1" i="1" dirty="0"/>
              <a:t>И следуйте хорошему примеру!</a:t>
            </a:r>
            <a:endParaRPr lang="ru-RU" sz="4000" b="1" dirty="0"/>
          </a:p>
          <a:p>
            <a:pPr algn="ctr"/>
            <a:r>
              <a:rPr lang="ru-RU" sz="4000" b="1" i="1" dirty="0"/>
              <a:t>Продляйте добрым словом </a:t>
            </a:r>
            <a:endParaRPr lang="ru-RU" sz="4000" b="1" dirty="0"/>
          </a:p>
          <a:p>
            <a:pPr algn="ctr"/>
            <a:r>
              <a:rPr lang="ru-RU" sz="4000" b="1" i="1" dirty="0"/>
              <a:t>Жизнь людей!</a:t>
            </a:r>
            <a:endParaRPr lang="ru-RU" sz="4000" b="1" dirty="0"/>
          </a:p>
          <a:p>
            <a:r>
              <a:rPr lang="ru-RU" sz="2800" i="1" dirty="0"/>
              <a:t>В. Боков.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6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88840"/>
            <a:ext cx="8568951" cy="453650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- чтение народных и авторских сказок, литературных произведений  </a:t>
            </a:r>
            <a:r>
              <a:rPr lang="ru-RU" dirty="0" smtClean="0"/>
              <a:t>о добре, </a:t>
            </a:r>
            <a:r>
              <a:rPr lang="ru-RU" dirty="0"/>
              <a:t>сказки о материнской любви;</a:t>
            </a:r>
          </a:p>
          <a:p>
            <a:pPr lvl="0"/>
            <a:r>
              <a:rPr lang="ru-RU" dirty="0"/>
              <a:t>- цикл занятий под названием «Уроки доброты», целью которых является воспитание нравственных ценностей и познание самого себя в мире людей.</a:t>
            </a:r>
          </a:p>
          <a:p>
            <a:pPr lvl="0"/>
            <a:r>
              <a:rPr lang="ru-RU" dirty="0"/>
              <a:t>- знакомство с календарными </a:t>
            </a:r>
            <a:r>
              <a:rPr lang="ru-RU" dirty="0" smtClean="0"/>
              <a:t>праздниками </a:t>
            </a:r>
            <a:r>
              <a:rPr lang="ru-RU" dirty="0"/>
              <a:t>и проведение некоторых из них .</a:t>
            </a:r>
          </a:p>
          <a:p>
            <a:pPr lvl="0"/>
            <a:r>
              <a:rPr lang="ru-RU" dirty="0"/>
              <a:t>- тематические выставки детского творчества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- </a:t>
            </a:r>
            <a:r>
              <a:rPr lang="ru-RU" dirty="0"/>
              <a:t>знакомство детей с жизнью православных святых и защитниках земли русской, как пример высокой духовности и нравственности, патриотизма в виде рассказа с использованием видеофильмов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Формы работы по духовно-нравственному воспитанию с детьми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Совместные праздники с родителями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праздники\IMG_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968">
            <a:off x="277123" y="1338046"/>
            <a:ext cx="3469631" cy="26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аздники\IMG_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531">
            <a:off x="4955501" y="1492629"/>
            <a:ext cx="3538845" cy="26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аздники\100_9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2043"/>
            <a:ext cx="3393796" cy="23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аздники\IMG_2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21" y="4223272"/>
            <a:ext cx="3512970" cy="26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8" cy="4536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«Уроки доброты»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DCIM\263___01\IMG_4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755909" cy="28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263___01\IMG_4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1402"/>
            <a:ext cx="3456384" cy="27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_0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5" y="4221088"/>
            <a:ext cx="3227849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Уроки доброты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праздники\IMG_2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3960441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аздники\IMG_2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4764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Тематические выставки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праздники\IMG_2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41526" cy="27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аздники\IMG_0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4995"/>
            <a:ext cx="4110546" cy="30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Тематические выставки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100_8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672408" cy="235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G_2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5295"/>
            <a:ext cx="3744416" cy="28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cuments\фото с\фото 2\100_8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Коллективное творчество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творчество\IMG_1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3312367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творчество\IMG_3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26642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творчество\IMG_3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959"/>
            <a:ext cx="3600400" cy="24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166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Духовно- нравственное воспитание</vt:lpstr>
      <vt:lpstr>Презентация PowerPoint</vt:lpstr>
      <vt:lpstr>Формы работы по духовно-нравственному воспитанию с детьми.</vt:lpstr>
      <vt:lpstr>Совместные праздники с родителями</vt:lpstr>
      <vt:lpstr>«Уроки доброты»</vt:lpstr>
      <vt:lpstr>Уроки доброты</vt:lpstr>
      <vt:lpstr>Тематические выставки</vt:lpstr>
      <vt:lpstr>Тематические выставки</vt:lpstr>
      <vt:lpstr>Коллективное творчество детей</vt:lpstr>
      <vt:lpstr>Игры  формирующие доброжелательное отношение друг к другу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 нравственное воспитание</dc:title>
  <dc:creator>User</dc:creator>
  <cp:lastModifiedBy>User</cp:lastModifiedBy>
  <cp:revision>10</cp:revision>
  <dcterms:created xsi:type="dcterms:W3CDTF">2018-01-26T08:06:51Z</dcterms:created>
  <dcterms:modified xsi:type="dcterms:W3CDTF">2018-02-16T19:53:14Z</dcterms:modified>
</cp:coreProperties>
</file>