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63" r:id="rId3"/>
    <p:sldId id="265" r:id="rId4"/>
    <p:sldId id="266" r:id="rId5"/>
    <p:sldId id="271" r:id="rId6"/>
    <p:sldId id="269" r:id="rId7"/>
    <p:sldId id="270" r:id="rId8"/>
    <p:sldId id="267" r:id="rId9"/>
    <p:sldId id="272" r:id="rId10"/>
    <p:sldId id="268" r:id="rId11"/>
  </p:sldIdLst>
  <p:sldSz cx="9144000" cy="6858000" type="screen4x3"/>
  <p:notesSz cx="6858000" cy="9144000"/>
  <p:embeddedFontLst>
    <p:embeddedFont>
      <p:font typeface="Zanesennyj" panose="020B0604020202020204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764704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spc="180" normalizeH="0" noProof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Zanesennyj" pitchFamily="82" charset="0"/>
                <a:ea typeface="+mj-ea"/>
                <a:cs typeface="+mj-cs"/>
              </a:rPr>
              <a:t>Новогодние каникулы</a:t>
            </a:r>
            <a:endParaRPr kumimoji="0" lang="ru-RU" sz="6000" b="1" i="0" u="none" strike="noStrike" kern="1200" spc="180" normalizeH="0" noProof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Zanesennyj" pitchFamily="8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2780928"/>
            <a:ext cx="3960440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Филиал МАОУ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Петелинская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 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Криволукская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Зимние забавы…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700808"/>
            <a:ext cx="3466728" cy="3258596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7" y="1397648"/>
            <a:ext cx="5272643" cy="4171602"/>
          </a:xfrm>
        </p:spPr>
      </p:pic>
    </p:spTree>
    <p:extLst>
      <p:ext uri="{BB962C8B-B14F-4D97-AF65-F5344CB8AC3E}">
        <p14:creationId xmlns:p14="http://schemas.microsoft.com/office/powerpoint/2010/main" val="32477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20080"/>
          </a:xfrm>
        </p:spPr>
        <p:txBody>
          <a:bodyPr>
            <a:normAutofit/>
          </a:bodyPr>
          <a:lstStyle/>
          <a:p>
            <a:r>
              <a:rPr lang="ru-RU" sz="3600" spc="18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Наш Новогодний петушок</a:t>
            </a:r>
            <a:endParaRPr lang="ru-RU" sz="3600" spc="18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nesennyj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76872"/>
            <a:ext cx="4824536" cy="34563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Новогодние каникулы! Ура! </a:t>
            </a:r>
          </a:p>
          <a:p>
            <a:pPr marL="0" indent="0">
              <a:buNone/>
            </a:pPr>
            <a:r>
              <a:rPr lang="ru-RU" dirty="0" smtClean="0"/>
              <a:t>Весело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встречает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детвора!</a:t>
            </a:r>
          </a:p>
          <a:p>
            <a:pPr marL="0" indent="0">
              <a:buNone/>
            </a:pPr>
            <a:r>
              <a:rPr lang="ru-RU" dirty="0" smtClean="0"/>
              <a:t>Вот такой символ года встречал каждое утро наших детей в фойе школы.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7309" y="692696"/>
            <a:ext cx="7823123" cy="720080"/>
          </a:xfrm>
        </p:spPr>
        <p:txBody>
          <a:bodyPr>
            <a:normAutofit fontScale="90000"/>
          </a:bodyPr>
          <a:lstStyle/>
          <a:p>
            <a:r>
              <a:rPr lang="ru-RU" sz="3600" spc="18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anesennyj" pitchFamily="82" charset="0"/>
              </a:rPr>
              <a:t>Викторина «Новогодний серпантин (Узнай сказочного героя)» </a:t>
            </a:r>
            <a:endParaRPr lang="ru-RU" sz="3600" spc="18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anesennyj" pitchFamily="8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009" y="2204864"/>
            <a:ext cx="3996844" cy="3000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76" y="2924944"/>
            <a:ext cx="3243623" cy="289927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7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Игровая программа «Музыкальная шкатулка» </a:t>
            </a:r>
            <a:endParaRPr lang="ru-RU" dirty="0"/>
          </a:p>
        </p:txBody>
      </p:sp>
      <p:pic>
        <p:nvPicPr>
          <p:cNvPr id="3074" name="Picture 2" descr="http://previews.123rf.com/images/refluo/refluo1405/refluo140500015/28054755-Cartoon-yellow-newborn-chicken-in-the-broken-egg-shell--Stock-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63" y="2132857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2" y="2348880"/>
            <a:ext cx="394338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«Самый читающий народ»</a:t>
            </a:r>
            <a:endParaRPr lang="ru-RU" dirty="0"/>
          </a:p>
        </p:txBody>
      </p:sp>
      <p:pic>
        <p:nvPicPr>
          <p:cNvPr id="4098" name="Picture 2" descr="http://uveto.ru/catalog/images/D04267/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9074"/>
            <a:ext cx="3466728" cy="26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Коляда, коляда - отворяй ворота!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844824"/>
            <a:ext cx="2160239" cy="1620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32856"/>
            <a:ext cx="4224469" cy="3168352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2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Здравствуй, Рождество!</a:t>
            </a:r>
            <a:endParaRPr lang="ru-RU" dirty="0"/>
          </a:p>
        </p:txBody>
      </p:sp>
      <p:pic>
        <p:nvPicPr>
          <p:cNvPr id="6146" name="Picture 2" descr="http://cdn.backyardchickens.com/d/db/680x680px-LL-dbb19463_cute-baby-chicken-drawing-cute-yellow-cartoon-baby-chicken-stock-photos---image--37908093-animal-picture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700808"/>
            <a:ext cx="2233941" cy="238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38790"/>
            <a:ext cx="5304590" cy="3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Викторина-тест «Правила дорожного движения»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8" y="1600200"/>
            <a:ext cx="6915363" cy="4525963"/>
          </a:xfrm>
        </p:spPr>
      </p:pic>
    </p:spTree>
    <p:extLst>
      <p:ext uri="{BB962C8B-B14F-4D97-AF65-F5344CB8AC3E}">
        <p14:creationId xmlns:p14="http://schemas.microsoft.com/office/powerpoint/2010/main" val="26103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 кого-что, а у нас консультация ...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175550" cy="4901044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2484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0021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83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Zanesennyj</vt:lpstr>
      <vt:lpstr>Times New Roman</vt:lpstr>
      <vt:lpstr>Тема Office</vt:lpstr>
      <vt:lpstr>Презентация PowerPoint</vt:lpstr>
      <vt:lpstr>Наш Новогодний петушок</vt:lpstr>
      <vt:lpstr>Викторина «Новогодний серпантин (Узнай сказочного героя)» </vt:lpstr>
      <vt:lpstr>Игровая программа «Музыкальная шкатулка» </vt:lpstr>
      <vt:lpstr>«Самый читающий народ»</vt:lpstr>
      <vt:lpstr>Коляда, коляда - отворяй ворота!</vt:lpstr>
      <vt:lpstr>Здравствуй, Рождество!</vt:lpstr>
      <vt:lpstr>Викторина-тест «Правила дорожного движения»</vt:lpstr>
      <vt:lpstr>У кого-что, а у нас консультация ...</vt:lpstr>
      <vt:lpstr>Зимние забавы…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33</cp:revision>
  <dcterms:created xsi:type="dcterms:W3CDTF">2013-08-23T08:38:35Z</dcterms:created>
  <dcterms:modified xsi:type="dcterms:W3CDTF">2017-01-13T09:31:58Z</dcterms:modified>
</cp:coreProperties>
</file>