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1E1D-7024-4232-81BA-940415A29D18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962F-4D1C-4EB4-A9AC-18BB6B819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158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1E1D-7024-4232-81BA-940415A29D18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962F-4D1C-4EB4-A9AC-18BB6B819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49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1E1D-7024-4232-81BA-940415A29D18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962F-4D1C-4EB4-A9AC-18BB6B819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145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1E1D-7024-4232-81BA-940415A29D18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962F-4D1C-4EB4-A9AC-18BB6B819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814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1E1D-7024-4232-81BA-940415A29D18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962F-4D1C-4EB4-A9AC-18BB6B819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996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1E1D-7024-4232-81BA-940415A29D18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962F-4D1C-4EB4-A9AC-18BB6B819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784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1E1D-7024-4232-81BA-940415A29D18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962F-4D1C-4EB4-A9AC-18BB6B819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1E1D-7024-4232-81BA-940415A29D18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962F-4D1C-4EB4-A9AC-18BB6B819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350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1E1D-7024-4232-81BA-940415A29D18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962F-4D1C-4EB4-A9AC-18BB6B819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949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1E1D-7024-4232-81BA-940415A29D18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962F-4D1C-4EB4-A9AC-18BB6B819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2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1E1D-7024-4232-81BA-940415A29D18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962F-4D1C-4EB4-A9AC-18BB6B819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68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B1E1D-7024-4232-81BA-940415A29D18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C962F-4D1C-4EB4-A9AC-18BB6B819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643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gallerix.ru/storeroom/830844839/N/75395365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лес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24" y="1065240"/>
            <a:ext cx="7957635" cy="526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QR Co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724" y="1260581"/>
            <a:ext cx="1387364" cy="1387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QR Cod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9582" y="2746873"/>
            <a:ext cx="1359506" cy="135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QR Cod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1944" y="4349203"/>
            <a:ext cx="1347144" cy="1347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048000" y="29673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b="0" dirty="0" smtClean="0">
              <a:effectLst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35724" y="213897"/>
            <a:ext cx="10752083" cy="68999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Родничок-</a:t>
            </a:r>
            <a:r>
              <a:rPr lang="ru-RU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Криволукская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898588" y="1260581"/>
            <a:ext cx="3132082" cy="5066647"/>
          </a:xfrm>
          <a:prstGeom prst="roundRect">
            <a:avLst/>
          </a:pr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Послание: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1.Природа - это живой мир Берегите её!</a:t>
            </a: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Берегите </a:t>
            </a:r>
            <a:r>
              <a:rPr lang="ru-RU" sz="16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память предков!</a:t>
            </a: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История народа – твоя история Гордись ею!</a:t>
            </a: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98483" y="6085490"/>
            <a:ext cx="60434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b="1" i="0" u="none" strike="noStrike" dirty="0" smtClean="0">
              <a:solidFill>
                <a:srgbClr val="99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i="0" u="none" strike="noStrike" dirty="0" smtClean="0">
                <a:solidFill>
                  <a:srgbClr val="99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Автор картины</a:t>
            </a:r>
            <a:r>
              <a:rPr lang="ru-RU" sz="1400" b="1" i="0" u="none" strike="noStrike" dirty="0" smtClean="0">
                <a:solidFill>
                  <a:srgbClr val="3D85C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1400" b="1" i="0" u="sng" dirty="0" smtClean="0">
                <a:solidFill>
                  <a:srgbClr val="3D85C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0" u="sng" strike="noStrike" dirty="0" smtClean="0">
                <a:solidFill>
                  <a:srgbClr val="0097A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В. Д. Поленов “Сосновый бор на берегу реки”</a:t>
            </a:r>
            <a:endParaRPr lang="ru-RU" sz="1400" b="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24170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42</Words>
  <Application>Microsoft Office PowerPoint</Application>
  <PresentationFormat>Широкоэкранный</PresentationFormat>
  <Paragraphs>37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Сынки</dc:creator>
  <cp:lastModifiedBy>User</cp:lastModifiedBy>
  <cp:revision>4</cp:revision>
  <dcterms:created xsi:type="dcterms:W3CDTF">2016-10-24T19:38:06Z</dcterms:created>
  <dcterms:modified xsi:type="dcterms:W3CDTF">2016-10-25T09:23:57Z</dcterms:modified>
</cp:coreProperties>
</file>