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306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chool2220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4395" r="1393" b="14291"/>
          <a:stretch>
            <a:fillRect/>
          </a:stretch>
        </p:blipFill>
        <p:spPr bwMode="auto">
          <a:xfrm>
            <a:off x="2843213" y="4194175"/>
            <a:ext cx="41052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0" y="0"/>
            <a:ext cx="6502400" cy="6502400"/>
            <a:chOff x="0" y="0"/>
            <a:chExt cx="6502102" cy="6502102"/>
          </a:xfrm>
        </p:grpSpPr>
        <p:grpSp>
          <p:nvGrpSpPr>
            <p:cNvPr id="4" name="Группа 20"/>
            <p:cNvGrpSpPr>
              <a:grpSpLocks/>
            </p:cNvGrpSpPr>
            <p:nvPr/>
          </p:nvGrpSpPr>
          <p:grpSpPr bwMode="auto">
            <a:xfrm>
              <a:off x="0" y="0"/>
              <a:ext cx="6502102" cy="476250"/>
              <a:chOff x="611560" y="0"/>
              <a:chExt cx="6502102" cy="476250"/>
            </a:xfrm>
          </p:grpSpPr>
          <p:pic>
            <p:nvPicPr>
              <p:cNvPr id="8" name="Рисунок 12" descr="62864114_692872ophsrirm7c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0"/>
                <a:ext cx="333375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Рисунок 13" descr="62864114_692872ophsrirm7c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779912" y="0"/>
                <a:ext cx="333375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Группа 21"/>
            <p:cNvGrpSpPr>
              <a:grpSpLocks/>
            </p:cNvGrpSpPr>
            <p:nvPr/>
          </p:nvGrpSpPr>
          <p:grpSpPr bwMode="auto">
            <a:xfrm rot="-5400000">
              <a:off x="-3012926" y="3012926"/>
              <a:ext cx="6502102" cy="476250"/>
              <a:chOff x="611560" y="0"/>
              <a:chExt cx="6502102" cy="476250"/>
            </a:xfrm>
          </p:grpSpPr>
          <p:pic>
            <p:nvPicPr>
              <p:cNvPr id="6" name="Рисунок 10" descr="62864114_692872ophsrirm7c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0"/>
                <a:ext cx="333375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Рисунок 11" descr="62864114_692872ophsrirm7c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779912" y="0"/>
                <a:ext cx="333375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Группа 25"/>
          <p:cNvGrpSpPr>
            <a:grpSpLocks/>
          </p:cNvGrpSpPr>
          <p:nvPr/>
        </p:nvGrpSpPr>
        <p:grpSpPr bwMode="auto">
          <a:xfrm rot="10800000">
            <a:off x="2641600" y="355600"/>
            <a:ext cx="6502400" cy="6502400"/>
            <a:chOff x="0" y="0"/>
            <a:chExt cx="6502102" cy="6502102"/>
          </a:xfrm>
        </p:grpSpPr>
        <p:grpSp>
          <p:nvGrpSpPr>
            <p:cNvPr id="11" name="Группа 20"/>
            <p:cNvGrpSpPr>
              <a:grpSpLocks/>
            </p:cNvGrpSpPr>
            <p:nvPr/>
          </p:nvGrpSpPr>
          <p:grpSpPr bwMode="auto">
            <a:xfrm>
              <a:off x="0" y="0"/>
              <a:ext cx="6502102" cy="476250"/>
              <a:chOff x="611560" y="0"/>
              <a:chExt cx="6502102" cy="476250"/>
            </a:xfrm>
          </p:grpSpPr>
          <p:pic>
            <p:nvPicPr>
              <p:cNvPr id="15" name="Рисунок 19" descr="62864114_692872ophsrirm7c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0"/>
                <a:ext cx="333375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Рисунок 20" descr="62864114_692872ophsrirm7c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779912" y="0"/>
                <a:ext cx="333375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Группа 21"/>
            <p:cNvGrpSpPr>
              <a:grpSpLocks/>
            </p:cNvGrpSpPr>
            <p:nvPr/>
          </p:nvGrpSpPr>
          <p:grpSpPr bwMode="auto">
            <a:xfrm rot="-5400000">
              <a:off x="-3012926" y="3012926"/>
              <a:ext cx="6502102" cy="476250"/>
              <a:chOff x="611560" y="0"/>
              <a:chExt cx="6502102" cy="476250"/>
            </a:xfrm>
          </p:grpSpPr>
          <p:pic>
            <p:nvPicPr>
              <p:cNvPr id="13" name="Рисунок 17" descr="62864114_692872ophsrirm7c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0"/>
                <a:ext cx="333375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Рисунок 18" descr="62864114_692872ophsrirm7c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779912" y="0"/>
                <a:ext cx="333375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" name="Рисунок 21" descr="school2106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303713"/>
            <a:ext cx="30448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45"/>
          <p:cNvGrpSpPr>
            <a:grpSpLocks/>
          </p:cNvGrpSpPr>
          <p:nvPr/>
        </p:nvGrpSpPr>
        <p:grpSpPr bwMode="auto">
          <a:xfrm>
            <a:off x="-65088" y="4198938"/>
            <a:ext cx="3773488" cy="2724150"/>
            <a:chOff x="-64395" y="4198795"/>
            <a:chExt cx="3772299" cy="2723600"/>
          </a:xfrm>
        </p:grpSpPr>
        <p:sp>
          <p:nvSpPr>
            <p:cNvPr id="19" name="Полилиния 18"/>
            <p:cNvSpPr/>
            <p:nvPr/>
          </p:nvSpPr>
          <p:spPr>
            <a:xfrm>
              <a:off x="2484328" y="5084441"/>
              <a:ext cx="863328" cy="793590"/>
            </a:xfrm>
            <a:custGeom>
              <a:avLst/>
              <a:gdLst>
                <a:gd name="connsiteX0" fmla="*/ 0 w 864096"/>
                <a:gd name="connsiteY0" fmla="*/ 0 h 792088"/>
                <a:gd name="connsiteX1" fmla="*/ 864096 w 864096"/>
                <a:gd name="connsiteY1" fmla="*/ 0 h 792088"/>
                <a:gd name="connsiteX2" fmla="*/ 864096 w 864096"/>
                <a:gd name="connsiteY2" fmla="*/ 792088 h 792088"/>
                <a:gd name="connsiteX3" fmla="*/ 0 w 864096"/>
                <a:gd name="connsiteY3" fmla="*/ 792088 h 792088"/>
                <a:gd name="connsiteX4" fmla="*/ 0 w 864096"/>
                <a:gd name="connsiteY4" fmla="*/ 0 h 792088"/>
                <a:gd name="connsiteX0" fmla="*/ 66469 w 930565"/>
                <a:gd name="connsiteY0" fmla="*/ 0 h 792088"/>
                <a:gd name="connsiteX1" fmla="*/ 930565 w 930565"/>
                <a:gd name="connsiteY1" fmla="*/ 0 h 792088"/>
                <a:gd name="connsiteX2" fmla="*/ 930565 w 930565"/>
                <a:gd name="connsiteY2" fmla="*/ 792088 h 792088"/>
                <a:gd name="connsiteX3" fmla="*/ 0 w 930565"/>
                <a:gd name="connsiteY3" fmla="*/ 792088 h 792088"/>
                <a:gd name="connsiteX4" fmla="*/ 66469 w 930565"/>
                <a:gd name="connsiteY4" fmla="*/ 0 h 792088"/>
                <a:gd name="connsiteX0" fmla="*/ 199407 w 930565"/>
                <a:gd name="connsiteY0" fmla="*/ 72008 h 792088"/>
                <a:gd name="connsiteX1" fmla="*/ 930565 w 930565"/>
                <a:gd name="connsiteY1" fmla="*/ 0 h 792088"/>
                <a:gd name="connsiteX2" fmla="*/ 930565 w 930565"/>
                <a:gd name="connsiteY2" fmla="*/ 792088 h 792088"/>
                <a:gd name="connsiteX3" fmla="*/ 0 w 930565"/>
                <a:gd name="connsiteY3" fmla="*/ 792088 h 792088"/>
                <a:gd name="connsiteX4" fmla="*/ 199407 w 930565"/>
                <a:gd name="connsiteY4" fmla="*/ 72008 h 792088"/>
                <a:gd name="connsiteX0" fmla="*/ 132938 w 930565"/>
                <a:gd name="connsiteY0" fmla="*/ 0 h 792088"/>
                <a:gd name="connsiteX1" fmla="*/ 930565 w 930565"/>
                <a:gd name="connsiteY1" fmla="*/ 0 h 792088"/>
                <a:gd name="connsiteX2" fmla="*/ 930565 w 930565"/>
                <a:gd name="connsiteY2" fmla="*/ 792088 h 792088"/>
                <a:gd name="connsiteX3" fmla="*/ 0 w 930565"/>
                <a:gd name="connsiteY3" fmla="*/ 792088 h 792088"/>
                <a:gd name="connsiteX4" fmla="*/ 132938 w 930565"/>
                <a:gd name="connsiteY4" fmla="*/ 0 h 792088"/>
                <a:gd name="connsiteX0" fmla="*/ 132938 w 930565"/>
                <a:gd name="connsiteY0" fmla="*/ 0 h 792088"/>
                <a:gd name="connsiteX1" fmla="*/ 930565 w 930565"/>
                <a:gd name="connsiteY1" fmla="*/ 0 h 792088"/>
                <a:gd name="connsiteX2" fmla="*/ 731158 w 930565"/>
                <a:gd name="connsiteY2" fmla="*/ 792088 h 792088"/>
                <a:gd name="connsiteX3" fmla="*/ 0 w 930565"/>
                <a:gd name="connsiteY3" fmla="*/ 792088 h 792088"/>
                <a:gd name="connsiteX4" fmla="*/ 132938 w 930565"/>
                <a:gd name="connsiteY4" fmla="*/ 0 h 792088"/>
                <a:gd name="connsiteX0" fmla="*/ 132938 w 930565"/>
                <a:gd name="connsiteY0" fmla="*/ 0 h 792088"/>
                <a:gd name="connsiteX1" fmla="*/ 930565 w 930565"/>
                <a:gd name="connsiteY1" fmla="*/ 0 h 792088"/>
                <a:gd name="connsiteX2" fmla="*/ 731158 w 930565"/>
                <a:gd name="connsiteY2" fmla="*/ 792088 h 792088"/>
                <a:gd name="connsiteX3" fmla="*/ 0 w 930565"/>
                <a:gd name="connsiteY3" fmla="*/ 792088 h 792088"/>
                <a:gd name="connsiteX4" fmla="*/ 132938 w 930565"/>
                <a:gd name="connsiteY4" fmla="*/ 0 h 792088"/>
                <a:gd name="connsiteX0" fmla="*/ 132938 w 797627"/>
                <a:gd name="connsiteY0" fmla="*/ 0 h 792088"/>
                <a:gd name="connsiteX1" fmla="*/ 797627 w 797627"/>
                <a:gd name="connsiteY1" fmla="*/ 72008 h 792088"/>
                <a:gd name="connsiteX2" fmla="*/ 731158 w 797627"/>
                <a:gd name="connsiteY2" fmla="*/ 792088 h 792088"/>
                <a:gd name="connsiteX3" fmla="*/ 0 w 797627"/>
                <a:gd name="connsiteY3" fmla="*/ 792088 h 792088"/>
                <a:gd name="connsiteX4" fmla="*/ 132938 w 797627"/>
                <a:gd name="connsiteY4" fmla="*/ 0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27" h="792088">
                  <a:moveTo>
                    <a:pt x="132938" y="0"/>
                  </a:moveTo>
                  <a:lnTo>
                    <a:pt x="797627" y="72008"/>
                  </a:lnTo>
                  <a:lnTo>
                    <a:pt x="731158" y="792088"/>
                  </a:lnTo>
                  <a:lnTo>
                    <a:pt x="0" y="792088"/>
                  </a:lnTo>
                  <a:lnTo>
                    <a:pt x="1329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" name="Рисунок 24" descr="school21067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395" y="4198795"/>
              <a:ext cx="3772299" cy="272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Рисунок 25" descr="school011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639">
            <a:off x="7437438" y="-66675"/>
            <a:ext cx="18446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A2C4F-4E50-47B4-A5EA-24C362FC8B9E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2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1658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66E166F-5389-4EB5-8215-8780FBF122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82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0" y="-171450"/>
            <a:ext cx="7921625" cy="7029450"/>
            <a:chOff x="0" y="-171400"/>
            <a:chExt cx="7920880" cy="7029400"/>
          </a:xfrm>
        </p:grpSpPr>
        <p:pic>
          <p:nvPicPr>
            <p:cNvPr id="5" name="Рисунок 7" descr="63000437_49950309_95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1400"/>
              <a:ext cx="7920880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8" descr="63000437_49950309_95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9"/>
            <a:stretch>
              <a:fillRect/>
            </a:stretch>
          </p:blipFill>
          <p:spPr bwMode="auto">
            <a:xfrm rot="5400000">
              <a:off x="-3032956" y="3032956"/>
              <a:ext cx="6858000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Группа 11"/>
          <p:cNvGrpSpPr>
            <a:grpSpLocks/>
          </p:cNvGrpSpPr>
          <p:nvPr/>
        </p:nvGrpSpPr>
        <p:grpSpPr bwMode="auto">
          <a:xfrm flipH="1" flipV="1">
            <a:off x="1354138" y="0"/>
            <a:ext cx="7921625" cy="7029450"/>
            <a:chOff x="0" y="-171400"/>
            <a:chExt cx="7920880" cy="7029400"/>
          </a:xfrm>
        </p:grpSpPr>
        <p:pic>
          <p:nvPicPr>
            <p:cNvPr id="8" name="Рисунок 10" descr="63000437_49950309_95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1400"/>
              <a:ext cx="7920880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1" descr="63000437_49950309_95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9"/>
            <a:stretch>
              <a:fillRect/>
            </a:stretch>
          </p:blipFill>
          <p:spPr bwMode="auto">
            <a:xfrm rot="5400000">
              <a:off x="-3032956" y="3032956"/>
              <a:ext cx="6858000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Рисунок 12" descr="school2101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3" y="4494213"/>
            <a:ext cx="2813051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 descr="school01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373688"/>
            <a:ext cx="186531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05388-3BFF-4D4F-9E6D-1EFCC28BCF11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11797-9E89-428A-9ED7-5C7E2951B1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chool2100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508500"/>
            <a:ext cx="27860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-363538" y="-379413"/>
            <a:ext cx="3810001" cy="3810001"/>
            <a:chOff x="-324544" y="-315416"/>
            <a:chExt cx="3810000" cy="3810000"/>
          </a:xfrm>
        </p:grpSpPr>
        <p:pic>
          <p:nvPicPr>
            <p:cNvPr id="4" name="Рисунок 8" descr="63ff86cfdf11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4544" y="0"/>
              <a:ext cx="3810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63ff86cfdf11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524000" y="1208584"/>
              <a:ext cx="3810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8"/>
          <p:cNvGrpSpPr>
            <a:grpSpLocks/>
          </p:cNvGrpSpPr>
          <p:nvPr/>
        </p:nvGrpSpPr>
        <p:grpSpPr bwMode="auto">
          <a:xfrm rot="5400000">
            <a:off x="5691188" y="-387350"/>
            <a:ext cx="3810000" cy="3810000"/>
            <a:chOff x="-324544" y="-315416"/>
            <a:chExt cx="3810000" cy="3810000"/>
          </a:xfrm>
        </p:grpSpPr>
        <p:pic>
          <p:nvPicPr>
            <p:cNvPr id="7" name="Рисунок 11" descr="63ff86cfdf11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4544" y="0"/>
              <a:ext cx="3810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2" descr="63ff86cfdf11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524000" y="1208584"/>
              <a:ext cx="3810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1"/>
          <p:cNvGrpSpPr>
            <a:grpSpLocks/>
          </p:cNvGrpSpPr>
          <p:nvPr/>
        </p:nvGrpSpPr>
        <p:grpSpPr bwMode="auto">
          <a:xfrm rot="16200000" flipV="1">
            <a:off x="5678488" y="3429000"/>
            <a:ext cx="3810000" cy="3810000"/>
            <a:chOff x="-324544" y="-315416"/>
            <a:chExt cx="3810000" cy="3810000"/>
          </a:xfrm>
        </p:grpSpPr>
        <p:pic>
          <p:nvPicPr>
            <p:cNvPr id="10" name="Рисунок 14" descr="63ff86cfdf11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4544" y="0"/>
              <a:ext cx="3810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5" descr="63ff86cfdf11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524000" y="1208584"/>
              <a:ext cx="3810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Группа 14"/>
          <p:cNvGrpSpPr>
            <a:grpSpLocks/>
          </p:cNvGrpSpPr>
          <p:nvPr/>
        </p:nvGrpSpPr>
        <p:grpSpPr bwMode="auto">
          <a:xfrm rot="5400000" flipH="1" flipV="1">
            <a:off x="-363537" y="3433762"/>
            <a:ext cx="3810000" cy="3810001"/>
            <a:chOff x="-324544" y="-315416"/>
            <a:chExt cx="3810000" cy="3810000"/>
          </a:xfrm>
        </p:grpSpPr>
        <p:pic>
          <p:nvPicPr>
            <p:cNvPr id="13" name="Рисунок 17" descr="63ff86cfdf11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4544" y="0"/>
              <a:ext cx="3810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Рисунок 18" descr="63ff86cfdf11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524000" y="1208584"/>
              <a:ext cx="3810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Рисунок 19" descr="school0424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516563"/>
            <a:ext cx="1857375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0" descr="school01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701675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2662D-BBA6-4D03-9D34-AF80E0A4F0E7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A4167-7007-4DD1-A1D7-CED1D98AD4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1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chool221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81300"/>
            <a:ext cx="407828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8601075" y="0"/>
            <a:ext cx="608013" cy="6767513"/>
            <a:chOff x="-38637" y="38637"/>
            <a:chExt cx="607377" cy="6767847"/>
          </a:xfrm>
        </p:grpSpPr>
        <p:pic>
          <p:nvPicPr>
            <p:cNvPr id="4" name="Рисунок 8" descr="63353908_100gif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469580" y="1469580"/>
              <a:ext cx="3456384" cy="59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63353908_100gif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456701" y="4781043"/>
              <a:ext cx="3456384" cy="59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19"/>
          <p:cNvGrpSpPr>
            <a:grpSpLocks/>
          </p:cNvGrpSpPr>
          <p:nvPr/>
        </p:nvGrpSpPr>
        <p:grpSpPr bwMode="auto">
          <a:xfrm>
            <a:off x="-38100" y="38100"/>
            <a:ext cx="606425" cy="6769100"/>
            <a:chOff x="-38637" y="38637"/>
            <a:chExt cx="607377" cy="6767847"/>
          </a:xfrm>
        </p:grpSpPr>
        <p:pic>
          <p:nvPicPr>
            <p:cNvPr id="7" name="Рисунок 11" descr="63353908_100gif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469580" y="1469580"/>
              <a:ext cx="3456384" cy="59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2" descr="63353908_100gif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456701" y="4781043"/>
              <a:ext cx="3456384" cy="59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-50800"/>
            <a:ext cx="9204325" cy="490538"/>
            <a:chOff x="0" y="0"/>
            <a:chExt cx="9204524" cy="490794"/>
          </a:xfrm>
        </p:grpSpPr>
        <p:pic>
          <p:nvPicPr>
            <p:cNvPr id="10" name="Рисунок 14" descr="63353981_115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2694233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5" descr="63353981_115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0"/>
              <a:ext cx="2694233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6" descr="63353981_115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0"/>
              <a:ext cx="2694233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17" descr="63353981_115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804"/>
            <a:stretch>
              <a:fillRect/>
            </a:stretch>
          </p:blipFill>
          <p:spPr bwMode="auto">
            <a:xfrm>
              <a:off x="7923005" y="0"/>
              <a:ext cx="1281519" cy="490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-60325" y="6405563"/>
            <a:ext cx="9204325" cy="490537"/>
            <a:chOff x="0" y="0"/>
            <a:chExt cx="9204524" cy="490794"/>
          </a:xfrm>
        </p:grpSpPr>
        <p:pic>
          <p:nvPicPr>
            <p:cNvPr id="15" name="Рисунок 19" descr="63353981_115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2694233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20" descr="63353981_115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0"/>
              <a:ext cx="2694233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Рисунок 21" descr="63353981_115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0"/>
              <a:ext cx="2694233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Рисунок 22" descr="63353981_115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804"/>
            <a:stretch>
              <a:fillRect/>
            </a:stretch>
          </p:blipFill>
          <p:spPr bwMode="auto">
            <a:xfrm>
              <a:off x="7923005" y="0"/>
              <a:ext cx="1281519" cy="490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Рисунок 23" descr="school2100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4076700"/>
            <a:ext cx="364648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3C2A-3A66-41D7-8065-7DE592D9DEF5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2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7BFE0-C042-4F0D-81CE-9290658EB3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6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  <a:alpha val="56000"/>
              </a:schemeClr>
            </a:gs>
            <a:gs pos="87000">
              <a:schemeClr val="bg1">
                <a:lumMod val="20000"/>
                <a:lumOff val="80000"/>
                <a:alpha val="70000"/>
              </a:schemeClr>
            </a:gs>
            <a:gs pos="100000">
              <a:schemeClr val="tx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5DD24B-78C3-4A50-BBB9-C56E7BF1401C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BA89"/>
                </a:solidFill>
                <a:latin typeface="Times New Roman" panose="02020603050405020304" pitchFamily="18" charset="0"/>
              </a:defRPr>
            </a:lvl1pPr>
          </a:lstStyle>
          <a:p>
            <a:fld id="{88D07611-5DF0-4FF5-8753-777DFBE4ABB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1484784"/>
            <a:ext cx="800809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Классный руководитель </a:t>
            </a:r>
            <a:endParaRPr lang="ru-RU" sz="5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«От цели к результату»</a:t>
            </a:r>
            <a:endParaRPr lang="ru-RU" sz="5400" b="1" dirty="0">
              <a:ln/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4" name="Рисунок 3" descr="https://ds02.infourok.ru/uploads/ex/07d6/00023e3d-031f92c6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79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5" name="Объект 4" descr="https://ds03.infourok.ru/uploads/ex/0fd7/00012146-992e84a2/1/img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32848" cy="576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90298"/>
            <a:ext cx="755576" cy="6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1412875"/>
            <a:ext cx="7561263" cy="2906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+mn-lt"/>
                <a:cs typeface="+mn-cs"/>
              </a:rPr>
              <a:t>Вы можете использовать данный шаблон при создании своих презентаций. Но при этом обязательна ссылка на источник шаблона</a:t>
            </a:r>
            <a:r>
              <a:rPr lang="ru-RU" sz="2000" dirty="0">
                <a:solidFill>
                  <a:srgbClr val="000066"/>
                </a:solidFill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0066"/>
              </a:solidFill>
              <a:latin typeface="+mn-lt"/>
              <a:cs typeface="+mn-cs"/>
            </a:endParaRP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учитель английского языка</a:t>
            </a: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Бугаева Светлана Васильевна</a:t>
            </a: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МБОУ ООШ № 30 имени майора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П.Ф.Баштовенко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ст. Петровской Славянского района</a:t>
            </a: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Сайт: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lanabugaeva.ucoz.ru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b="1" dirty="0">
              <a:latin typeface="+mn-lt"/>
              <a:cs typeface="+mn-cs"/>
            </a:endParaRPr>
          </a:p>
        </p:txBody>
      </p:sp>
      <p:pic>
        <p:nvPicPr>
          <p:cNvPr id="3" name="Рисунок 2" descr="https://arhivurokov.ru/multiurok/html/2017/09/25/s_59c926379e377/img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5" cy="576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7" descr="school04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77938"/>
            <a:ext cx="900709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КТЯБРЬ">
      <a:dk1>
        <a:srgbClr val="009900"/>
      </a:dk1>
      <a:lt1>
        <a:srgbClr val="FFFF66"/>
      </a:lt1>
      <a:dk2>
        <a:srgbClr val="0000BF"/>
      </a:dk2>
      <a:lt2>
        <a:srgbClr val="99FFCC"/>
      </a:lt2>
      <a:accent1>
        <a:srgbClr val="9999FF"/>
      </a:accent1>
      <a:accent2>
        <a:srgbClr val="FF0000"/>
      </a:accent2>
      <a:accent3>
        <a:srgbClr val="00CC00"/>
      </a:accent3>
      <a:accent4>
        <a:srgbClr val="9900CC"/>
      </a:accent4>
      <a:accent5>
        <a:srgbClr val="66CCFF"/>
      </a:accent5>
      <a:accent6>
        <a:srgbClr val="FF5050"/>
      </a:accent6>
      <a:hlink>
        <a:srgbClr val="FF0066"/>
      </a:hlink>
      <a:folHlink>
        <a:srgbClr val="6600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43247_1__</Template>
  <TotalTime>53</TotalTime>
  <Words>48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Times New Roman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2018-11-01T04:12:42Z</dcterms:created>
  <dcterms:modified xsi:type="dcterms:W3CDTF">2018-11-01T05:06:23Z</dcterms:modified>
</cp:coreProperties>
</file>