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88640"/>
            <a:ext cx="8856984" cy="66247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http://ped-kopilka.ru/upload/blogs/24659_8876d4334b9485599aacaac2beef2e39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3416"/>
            <a:ext cx="4665340" cy="57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41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7920880" cy="60486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44032"/>
            <a:ext cx="2568119" cy="25681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44032"/>
            <a:ext cx="2471762" cy="2471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79511"/>
            <a:ext cx="2757289" cy="275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32656"/>
            <a:ext cx="7488832" cy="5904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http://ped-kopilka.ru/upload/blogs/24659_908de84db555532e3374379d812afced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114425"/>
            <a:ext cx="59817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4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332656"/>
            <a:ext cx="7488832" cy="60486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2" descr="http://ped-kopilka.ru/upload/blogs/24659_ff4bbf6dc28b26e51e04b35c45a86469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99122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7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7920880" cy="60486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http://ped-kopilka.ru/upload/blogs/24659_ef977a4918981c082b504f382f21b11a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3981450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6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8568952" cy="66693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100" name="Picture 4" descr="http://image.slidesharecdn.com/random-130128071049-phpapp02/95/-4-638.jpg?cb=13593787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" y="461560"/>
            <a:ext cx="7343914" cy="551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85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568952" cy="61206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2" descr="http://ped-kopilka.ru/upload/blogs/24659_588fbe8542d15944e98a5f0de46f04f9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5" y="867007"/>
            <a:ext cx="3528392" cy="436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bshop.su.opt-images.1c-bitrix-cdn.ru/upload/iblock/3b4/3b47e71e15e2229e230df4d6a471e585.jpg?1503863010460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37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16632"/>
            <a:ext cx="8280920" cy="66247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2" descr="http://ped-kopilka.ru/upload/blogs/24659_f1a6ceaad005741f3f059c425ea0cdd8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79" y="404664"/>
            <a:ext cx="758484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11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88640"/>
            <a:ext cx="8064896" cy="6480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2" descr="http://m.36on.ru/uploads/ckeditor/pictures/10670/content_6469b101dcb0e2e2eb6204c734bb1a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15049" cy="411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9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7920880" cy="60486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92696"/>
            <a:ext cx="2613273" cy="26132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9" y="3473355"/>
            <a:ext cx="2181225" cy="2181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3355"/>
            <a:ext cx="3267704" cy="216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32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9</cp:revision>
  <dcterms:created xsi:type="dcterms:W3CDTF">2017-11-04T09:22:47Z</dcterms:created>
  <dcterms:modified xsi:type="dcterms:W3CDTF">2018-11-06T10:07:04Z</dcterms:modified>
</cp:coreProperties>
</file>