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4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6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3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2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1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4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0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D3E3FE-E5F9-4B7A-B34B-60D396D54D08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7985A9-B913-4485-AF7D-4A2FD01E9E8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Реализация федерального проекта «Цифровая образовательная среда» в МАОУ </a:t>
            </a:r>
            <a:r>
              <a:rPr lang="ru-RU" sz="6000" b="1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Омутинская</a:t>
            </a: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СОШ №2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10 января 2020 года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8dOCM8cc8dk1-300x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25150" cy="15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2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Что сделали?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Создали рабочую группу по реализации Федерального проекта;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Провели внутреннюю инвентаризацию имеющегося оборудования;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Посетили Первый педагогический форум «Цифровая образовательная среда</a:t>
            </a:r>
            <a:r>
              <a:rPr lang="ru-RU" dirty="0" smtClean="0"/>
              <a:t>», </a:t>
            </a:r>
            <a:r>
              <a:rPr lang="ru-RU" dirty="0" err="1" smtClean="0"/>
              <a:t>вебинары</a:t>
            </a:r>
            <a:r>
              <a:rPr lang="ru-RU" dirty="0" smtClean="0"/>
              <a:t> </a:t>
            </a:r>
            <a:r>
              <a:rPr lang="ru-RU" dirty="0" err="1" smtClean="0"/>
              <a:t>ДОиН</a:t>
            </a:r>
            <a:r>
              <a:rPr lang="ru-RU" dirty="0" smtClean="0"/>
              <a:t> Тюменской области;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Провели методический день «Цифровая образовательная среда как эффективный инструмент учителя»;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Проанализировали проблемные точки педагогов;</a:t>
            </a:r>
          </a:p>
          <a:p>
            <a:pPr marL="457200" indent="-457200">
              <a:buAutoNum type="arabicPeriod"/>
            </a:pPr>
            <a:r>
              <a:rPr lang="ru-RU" dirty="0" smtClean="0"/>
              <a:t>Организовали методическую сессию по использованию интерактивного оборудования;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ru-RU" dirty="0" smtClean="0">
                <a:solidFill>
                  <a:schemeClr val="tx1"/>
                </a:solidFill>
              </a:rPr>
              <a:t>Обсудили с родительской общественностью </a:t>
            </a:r>
            <a:r>
              <a:rPr lang="ru-RU" dirty="0" smtClean="0">
                <a:solidFill>
                  <a:schemeClr val="tx1"/>
                </a:solidFill>
              </a:rPr>
              <a:t>культуру использования </a:t>
            </a:r>
            <a:r>
              <a:rPr lang="ru-RU" dirty="0" smtClean="0">
                <a:solidFill>
                  <a:schemeClr val="tx1"/>
                </a:solidFill>
              </a:rPr>
              <a:t>смартфонов во время </a:t>
            </a:r>
            <a:r>
              <a:rPr lang="ru-RU" dirty="0" smtClean="0">
                <a:solidFill>
                  <a:schemeClr val="tx1"/>
                </a:solidFill>
              </a:rPr>
              <a:t>учебно-воспитательного  </a:t>
            </a:r>
            <a:r>
              <a:rPr lang="ru-RU" dirty="0" smtClean="0">
                <a:solidFill>
                  <a:schemeClr val="tx1"/>
                </a:solidFill>
              </a:rPr>
              <a:t>процесса;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8</a:t>
            </a:r>
            <a:r>
              <a:rPr lang="ru-RU" dirty="0" smtClean="0">
                <a:solidFill>
                  <a:schemeClr val="tx1"/>
                </a:solidFill>
              </a:rPr>
              <a:t>. Апробировали платформу </a:t>
            </a:r>
            <a:r>
              <a:rPr lang="ru-RU" dirty="0" err="1" smtClean="0">
                <a:solidFill>
                  <a:schemeClr val="tx1"/>
                </a:solidFill>
              </a:rPr>
              <a:t>Якласс</a:t>
            </a:r>
            <a:r>
              <a:rPr lang="ru-RU" dirty="0" smtClean="0">
                <a:solidFill>
                  <a:schemeClr val="tx1"/>
                </a:solidFill>
              </a:rPr>
              <a:t>; Оформили и оплатили лицензию на использование платформы </a:t>
            </a:r>
            <a:r>
              <a:rPr lang="ru-RU" dirty="0" err="1" smtClean="0">
                <a:solidFill>
                  <a:schemeClr val="tx1"/>
                </a:solidFill>
              </a:rPr>
              <a:t>Якласс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9. </a:t>
            </a:r>
            <a:r>
              <a:rPr lang="ru-RU" dirty="0" smtClean="0">
                <a:solidFill>
                  <a:schemeClr val="tx1"/>
                </a:solidFill>
              </a:rPr>
              <a:t>Освещение реализации проекта на сайте школы;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10. </a:t>
            </a:r>
            <a:r>
              <a:rPr lang="ru-RU" dirty="0" smtClean="0">
                <a:solidFill>
                  <a:schemeClr val="tx1"/>
                </a:solidFill>
              </a:rPr>
              <a:t>Проведение фестиваля «</a:t>
            </a:r>
            <a:r>
              <a:rPr lang="ru-RU" dirty="0" err="1" smtClean="0">
                <a:solidFill>
                  <a:schemeClr val="tx1"/>
                </a:solidFill>
              </a:rPr>
              <a:t>РобоОмут</a:t>
            </a:r>
            <a:r>
              <a:rPr lang="ru-RU" dirty="0" smtClean="0">
                <a:solidFill>
                  <a:schemeClr val="tx1"/>
                </a:solidFill>
              </a:rPr>
              <a:t>»;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11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Обновили//пополнили материальную базу школы ( мониторы, беспроводные </a:t>
            </a:r>
            <a:r>
              <a:rPr lang="ru-RU" dirty="0" err="1" smtClean="0">
                <a:solidFill>
                  <a:schemeClr val="tx1"/>
                </a:solidFill>
              </a:rPr>
              <a:t>презенторы</a:t>
            </a:r>
            <a:r>
              <a:rPr lang="ru-RU" dirty="0" smtClean="0">
                <a:solidFill>
                  <a:schemeClr val="tx1"/>
                </a:solidFill>
              </a:rPr>
              <a:t>, мультимедийные акустические системы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Пользователь\Desktop\8dOCM8cc8dk1-300x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25150" cy="15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5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Методический день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Пользователь\Desktop\фото\метод.день 31.10.19\20191031_10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8" y="1710695"/>
            <a:ext cx="4202480" cy="31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фото\метод.день 31.10.19\20191031_102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57" y="1774019"/>
            <a:ext cx="4329870" cy="32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фото\метод.день 31.10.19\20191031_102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97" y="3503774"/>
            <a:ext cx="4044505" cy="30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0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Методический день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Пользователь\Desktop\фото\метод.день 31.10.19\20191031_10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" y="1730217"/>
            <a:ext cx="4632227" cy="347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фото\метод.день 31.10.19\20191031_104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21" y="1730217"/>
            <a:ext cx="4597637" cy="34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фото\метод.день 31.10.19\20191031_111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55" y="3638218"/>
            <a:ext cx="3639891" cy="272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5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Что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планируем сделать?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</a:t>
            </a:r>
            <a:r>
              <a:rPr lang="ru-RU" dirty="0" smtClean="0"/>
              <a:t>. Разработать дорожную карту реализации Федерального проекта «Цифровая образовательная среда»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2</a:t>
            </a:r>
            <a:r>
              <a:rPr lang="ru-RU" dirty="0" smtClean="0"/>
              <a:t>.Внести изменения в Положение о стимулирующей части фонда оплаты труда;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3</a:t>
            </a:r>
            <a:r>
              <a:rPr lang="ru-RU" dirty="0" smtClean="0"/>
              <a:t>. Провести 2-ю методическую сессию по использованию интерактивного оборудования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4.</a:t>
            </a:r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 err="1" smtClean="0">
                <a:solidFill>
                  <a:schemeClr val="tx1"/>
                </a:solidFill>
              </a:rPr>
              <a:t>Лайфхаков</a:t>
            </a:r>
            <a:r>
              <a:rPr lang="ru-RU" dirty="0" smtClean="0">
                <a:solidFill>
                  <a:schemeClr val="tx1"/>
                </a:solidFill>
              </a:rPr>
              <a:t> (интерактивная инструкция)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mtClean="0">
                <a:solidFill>
                  <a:schemeClr val="tx2"/>
                </a:solidFill>
              </a:rPr>
              <a:t>5</a:t>
            </a:r>
            <a:r>
              <a:rPr lang="ru-RU" smtClean="0"/>
              <a:t>. </a:t>
            </a:r>
            <a:r>
              <a:rPr lang="ru-RU" dirty="0" smtClean="0"/>
              <a:t>Продолжить обновление материальной базы школы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7" name="Picture 2" descr="C:\Users\Пользователь\Desktop\8dOCM8cc8dk1-300x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17" y="1949020"/>
            <a:ext cx="3654761" cy="35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6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23" t="12188" r="19590" b="3929"/>
          <a:stretch/>
        </p:blipFill>
        <p:spPr bwMode="auto">
          <a:xfrm>
            <a:off x="995882" y="153909"/>
            <a:ext cx="10159798" cy="5503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Пользователь\Desktop\8dOCM8cc8dk1-300x2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25150" cy="15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6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027" t="15094" r="27354" b="3897"/>
          <a:stretch/>
        </p:blipFill>
        <p:spPr bwMode="auto">
          <a:xfrm>
            <a:off x="597529" y="525101"/>
            <a:ext cx="10558151" cy="581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178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134" t="12228" r="27676" b="3898"/>
          <a:stretch/>
        </p:blipFill>
        <p:spPr bwMode="auto">
          <a:xfrm>
            <a:off x="235390" y="0"/>
            <a:ext cx="11651810" cy="6301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595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921" t="11655" r="27675" b="5235"/>
          <a:stretch/>
        </p:blipFill>
        <p:spPr bwMode="auto">
          <a:xfrm>
            <a:off x="0" y="0"/>
            <a:ext cx="12191999" cy="6292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908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134" t="12419" r="27353" b="3898"/>
          <a:stretch/>
        </p:blipFill>
        <p:spPr bwMode="auto">
          <a:xfrm>
            <a:off x="0" y="0"/>
            <a:ext cx="12192000" cy="6364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93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920" t="12229" r="28535" b="5999"/>
          <a:stretch/>
        </p:blipFill>
        <p:spPr bwMode="auto">
          <a:xfrm>
            <a:off x="0" y="108643"/>
            <a:ext cx="12192000" cy="6201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35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9027" t="7070" r="27676" b="3324"/>
          <a:stretch/>
        </p:blipFill>
        <p:spPr bwMode="auto">
          <a:xfrm>
            <a:off x="1004935" y="0"/>
            <a:ext cx="10348112" cy="6319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18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921" t="11655" r="27783" b="3898"/>
          <a:stretch/>
        </p:blipFill>
        <p:spPr bwMode="auto">
          <a:xfrm>
            <a:off x="1097280" y="0"/>
            <a:ext cx="10409673" cy="6301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773596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197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Ретро</vt:lpstr>
      <vt:lpstr>Реализация федерального проекта «Цифровая образовательная среда» в МАОУ Омутинская СОШ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Что сделали? </vt:lpstr>
      <vt:lpstr>Методический день</vt:lpstr>
      <vt:lpstr>Методический день</vt:lpstr>
      <vt:lpstr>Что планируем сделать?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федерального проекта «Цифровая образовательнаы среда» в МАОУ Омутинская СОШ №2</dc:title>
  <dc:creator>admin</dc:creator>
  <cp:lastModifiedBy>admin</cp:lastModifiedBy>
  <cp:revision>16</cp:revision>
  <cp:lastPrinted>2020-01-10T04:25:55Z</cp:lastPrinted>
  <dcterms:created xsi:type="dcterms:W3CDTF">2020-01-09T10:19:15Z</dcterms:created>
  <dcterms:modified xsi:type="dcterms:W3CDTF">2020-01-10T04:31:21Z</dcterms:modified>
</cp:coreProperties>
</file>