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 autoAdjust="0"/>
    <p:restoredTop sz="94660"/>
  </p:normalViewPr>
  <p:slideViewPr>
    <p:cSldViewPr snapToGrid="0">
      <p:cViewPr>
        <p:scale>
          <a:sx n="104" d="100"/>
          <a:sy n="104" d="100"/>
        </p:scale>
        <p:origin x="-108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93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33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8039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357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2365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364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419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67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6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40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70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30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86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26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41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04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B4F92-5EEE-4702-9A74-B2BB970A2146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2F931B3-C18B-455C-A598-C2B34D11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84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863" y="166255"/>
            <a:ext cx="6897645" cy="66917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716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393" y="138545"/>
            <a:ext cx="6826951" cy="67345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7180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855" y="152400"/>
            <a:ext cx="6890901" cy="670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2856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725" y="152400"/>
            <a:ext cx="6844097" cy="6705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4765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27" y="180110"/>
            <a:ext cx="6769525" cy="6677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8295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774" y="180110"/>
            <a:ext cx="6816292" cy="6677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0614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21586"/>
            <a:ext cx="6828852" cy="6736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31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382" y="120383"/>
            <a:ext cx="6977975" cy="67376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908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</TotalTime>
  <Words>0</Words>
  <Application>Microsoft Office PowerPoint</Application>
  <PresentationFormat>Произвольный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Байматова Гульнара Рахимжановна</cp:lastModifiedBy>
  <cp:revision>4</cp:revision>
  <dcterms:created xsi:type="dcterms:W3CDTF">2019-04-09T04:53:23Z</dcterms:created>
  <dcterms:modified xsi:type="dcterms:W3CDTF">2019-04-09T11:04:35Z</dcterms:modified>
</cp:coreProperties>
</file>