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6" r:id="rId3"/>
    <p:sldId id="258" r:id="rId4"/>
    <p:sldId id="260" r:id="rId5"/>
    <p:sldId id="271" r:id="rId6"/>
    <p:sldId id="283" r:id="rId7"/>
    <p:sldId id="270" r:id="rId8"/>
    <p:sldId id="280" r:id="rId9"/>
    <p:sldId id="273" r:id="rId10"/>
    <p:sldId id="267" r:id="rId11"/>
    <p:sldId id="274" r:id="rId12"/>
    <p:sldId id="275" r:id="rId13"/>
    <p:sldId id="276" r:id="rId14"/>
    <p:sldId id="284" r:id="rId15"/>
    <p:sldId id="278" r:id="rId16"/>
    <p:sldId id="279" r:id="rId17"/>
    <p:sldId id="281" r:id="rId18"/>
    <p:sldId id="282" r:id="rId19"/>
    <p:sldId id="287" r:id="rId20"/>
    <p:sldId id="286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7371-1339-4ECE-A283-F99B50C66C55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8096-7108-4EBF-80AA-A93D4AA94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7371-1339-4ECE-A283-F99B50C66C55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8096-7108-4EBF-80AA-A93D4AA94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7371-1339-4ECE-A283-F99B50C66C55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8096-7108-4EBF-80AA-A93D4AA94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7371-1339-4ECE-A283-F99B50C66C55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8096-7108-4EBF-80AA-A93D4AA94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7371-1339-4ECE-A283-F99B50C66C55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8096-7108-4EBF-80AA-A93D4AA94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7371-1339-4ECE-A283-F99B50C66C55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8096-7108-4EBF-80AA-A93D4AA94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7371-1339-4ECE-A283-F99B50C66C55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8096-7108-4EBF-80AA-A93D4AA94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7371-1339-4ECE-A283-F99B50C66C55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8096-7108-4EBF-80AA-A93D4AA94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7371-1339-4ECE-A283-F99B50C66C55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8096-7108-4EBF-80AA-A93D4AA94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7371-1339-4ECE-A283-F99B50C66C55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8096-7108-4EBF-80AA-A93D4AA94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7371-1339-4ECE-A283-F99B50C66C55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8096-7108-4EBF-80AA-A93D4AA94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37371-1339-4ECE-A283-F99B50C66C55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68096-7108-4EBF-80AA-A93D4AA94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&#1054;&#1090;&#1082;&#1088;&#1099;&#1090;&#1099;&#1081;%20&#1091;&#1088;&#1086;&#1082;\A-super-cat.mp3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54;&#1090;&#1082;&#1088;&#1099;&#1090;&#1099;&#1081;%20&#1091;&#1088;&#1086;&#1082;\&#1072;&#1091;&#1076;&#1080;&#1088;&#1086;&#1074;&#1072;&#1085;&#1080;&#1077;.mp3" TargetMode="Externa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48" y="476672"/>
            <a:ext cx="8164599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115616" y="4293096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FF0000"/>
                </a:solidFill>
              </a:rPr>
              <a:t>fly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 r="1469"/>
          <a:stretch>
            <a:fillRect/>
          </a:stretch>
        </p:blipFill>
        <p:spPr bwMode="auto">
          <a:xfrm>
            <a:off x="411163" y="504825"/>
            <a:ext cx="8197850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90600" y="1295400"/>
            <a:ext cx="2514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FF0000"/>
                </a:solidFill>
              </a:rPr>
              <a:t>Write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r="1469"/>
          <a:stretch>
            <a:fillRect/>
          </a:stretch>
        </p:blipFill>
        <p:spPr bwMode="auto">
          <a:xfrm>
            <a:off x="411163" y="504825"/>
            <a:ext cx="8197850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066800" y="2209800"/>
            <a:ext cx="1905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FF0000"/>
                </a:solidFill>
              </a:rPr>
              <a:t>Jump</a:t>
            </a:r>
            <a:r>
              <a:rPr lang="en-US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r="1640"/>
          <a:stretch>
            <a:fillRect/>
          </a:stretch>
        </p:blipFill>
        <p:spPr bwMode="auto">
          <a:xfrm>
            <a:off x="411163" y="511175"/>
            <a:ext cx="8183562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114800" y="1752600"/>
            <a:ext cx="3581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FF0000"/>
                </a:solidFill>
              </a:rPr>
              <a:t>Watch TV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 r="1450"/>
          <a:stretch>
            <a:fillRect/>
          </a:stretch>
        </p:blipFill>
        <p:spPr bwMode="auto">
          <a:xfrm>
            <a:off x="411163" y="523875"/>
            <a:ext cx="8199437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38200" y="762000"/>
            <a:ext cx="3657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FF0000"/>
                </a:solidFill>
              </a:rPr>
              <a:t>P</a:t>
            </a:r>
            <a:r>
              <a:rPr lang="en-US" sz="4400" dirty="0" smtClean="0">
                <a:solidFill>
                  <a:srgbClr val="FF0000"/>
                </a:solidFill>
              </a:rPr>
              <a:t>lay computer games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 r="1469"/>
          <a:stretch>
            <a:fillRect/>
          </a:stretch>
        </p:blipFill>
        <p:spPr bwMode="auto">
          <a:xfrm>
            <a:off x="411163" y="504825"/>
            <a:ext cx="8197850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600200" y="2971800"/>
            <a:ext cx="2286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FF0000"/>
                </a:solidFill>
              </a:rPr>
              <a:t>Sing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 r="1469"/>
          <a:stretch>
            <a:fillRect/>
          </a:stretch>
        </p:blipFill>
        <p:spPr bwMode="auto">
          <a:xfrm>
            <a:off x="411163" y="504825"/>
            <a:ext cx="8197850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143000" y="1676400"/>
            <a:ext cx="3048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FF0000"/>
                </a:solidFill>
              </a:rPr>
              <a:t>Speak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r="1450"/>
          <a:stretch>
            <a:fillRect/>
          </a:stretch>
        </p:blipFill>
        <p:spPr bwMode="auto">
          <a:xfrm>
            <a:off x="411163" y="504825"/>
            <a:ext cx="8199437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990600" y="1295400"/>
            <a:ext cx="2286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>
                <a:solidFill>
                  <a:srgbClr val="FF0000"/>
                </a:solidFill>
              </a:rPr>
              <a:t>Ride a bike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 r="1030"/>
          <a:stretch>
            <a:fillRect/>
          </a:stretch>
        </p:blipFill>
        <p:spPr bwMode="auto">
          <a:xfrm>
            <a:off x="411163" y="504825"/>
            <a:ext cx="8234362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66800" y="1143000"/>
            <a:ext cx="3962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FF0000"/>
                </a:solidFill>
              </a:rPr>
              <a:t>Swim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9421"/>
            <a:ext cx="8208912" cy="668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92696"/>
            <a:ext cx="4896544" cy="547260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 super cat</a:t>
            </a:r>
          </a:p>
          <a:p>
            <a:pPr algn="l"/>
            <a:r>
              <a:rPr lang="en-US" sz="2600" b="1" dirty="0" smtClean="0">
                <a:solidFill>
                  <a:schemeClr val="tx1"/>
                </a:solidFill>
              </a:rPr>
              <a:t>My cat can sing, my cat can walk,</a:t>
            </a:r>
          </a:p>
          <a:p>
            <a:pPr algn="l"/>
            <a:r>
              <a:rPr lang="en-US" sz="2600" b="1" dirty="0" smtClean="0">
                <a:solidFill>
                  <a:schemeClr val="tx1"/>
                </a:solidFill>
              </a:rPr>
              <a:t>My cat can watch TV.</a:t>
            </a:r>
          </a:p>
          <a:p>
            <a:pPr algn="l"/>
            <a:r>
              <a:rPr lang="en-US" sz="2600" b="1" dirty="0" smtClean="0">
                <a:solidFill>
                  <a:schemeClr val="tx1"/>
                </a:solidFill>
              </a:rPr>
              <a:t>My cat can do so many things</a:t>
            </a:r>
          </a:p>
          <a:p>
            <a:pPr algn="l"/>
            <a:r>
              <a:rPr lang="en-US" sz="2600" b="1" dirty="0" smtClean="0">
                <a:solidFill>
                  <a:schemeClr val="tx1"/>
                </a:solidFill>
              </a:rPr>
              <a:t>And it can play with me!</a:t>
            </a:r>
          </a:p>
          <a:p>
            <a:pPr algn="l"/>
            <a:r>
              <a:rPr lang="en-US" sz="2600" b="1" dirty="0" smtClean="0">
                <a:solidFill>
                  <a:schemeClr val="tx1"/>
                </a:solidFill>
              </a:rPr>
              <a:t>My cat can’t play computer games</a:t>
            </a:r>
          </a:p>
          <a:p>
            <a:pPr algn="l"/>
            <a:r>
              <a:rPr lang="en-US" sz="2600" b="1" dirty="0" smtClean="0">
                <a:solidFill>
                  <a:schemeClr val="tx1"/>
                </a:solidFill>
              </a:rPr>
              <a:t>And can’t sit on my bed.</a:t>
            </a:r>
          </a:p>
          <a:p>
            <a:pPr algn="l"/>
            <a:r>
              <a:rPr lang="en-US" sz="2600" b="1" dirty="0" smtClean="0">
                <a:solidFill>
                  <a:schemeClr val="tx1"/>
                </a:solidFill>
              </a:rPr>
              <a:t>But all in all</a:t>
            </a:r>
          </a:p>
          <a:p>
            <a:pPr algn="l"/>
            <a:r>
              <a:rPr lang="en-US" sz="2600" b="1" dirty="0" smtClean="0">
                <a:solidFill>
                  <a:schemeClr val="tx1"/>
                </a:solidFill>
              </a:rPr>
              <a:t>But all in all</a:t>
            </a:r>
          </a:p>
          <a:p>
            <a:pPr algn="l"/>
            <a:r>
              <a:rPr lang="en-US" sz="2600" b="1" dirty="0" smtClean="0">
                <a:solidFill>
                  <a:schemeClr val="tx1"/>
                </a:solidFill>
              </a:rPr>
              <a:t>It is a supper cat!</a:t>
            </a:r>
          </a:p>
          <a:p>
            <a:pPr algn="l"/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8437" name="Picture 5" descr="http://festival.1september.ru/articles/502066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4664"/>
            <a:ext cx="3923928" cy="6192444"/>
          </a:xfrm>
          <a:prstGeom prst="rect">
            <a:avLst/>
          </a:prstGeom>
          <a:noFill/>
        </p:spPr>
      </p:pic>
      <p:pic>
        <p:nvPicPr>
          <p:cNvPr id="5" name="A-super-c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44008" y="52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0755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аудирова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ypresentation.ru/documents/068347cf266de6f401dadc872020f363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print"/>
          <a:srcRect r="1279"/>
          <a:stretch>
            <a:fillRect/>
          </a:stretch>
        </p:blipFill>
        <p:spPr bwMode="auto">
          <a:xfrm>
            <a:off x="411163" y="504825"/>
            <a:ext cx="8213725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914400" y="3733800"/>
            <a:ext cx="3048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 dirty="0">
                <a:solidFill>
                  <a:srgbClr val="FF0000"/>
                </a:solidFill>
              </a:rPr>
              <a:t>Play </a:t>
            </a:r>
            <a:r>
              <a:rPr lang="en-US" sz="4400" dirty="0">
                <a:solidFill>
                  <a:srgbClr val="FF0000"/>
                </a:solidFill>
              </a:rPr>
              <a:t>Football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 r="1450"/>
          <a:stretch>
            <a:fillRect/>
          </a:stretch>
        </p:blipFill>
        <p:spPr bwMode="auto">
          <a:xfrm>
            <a:off x="411163" y="504825"/>
            <a:ext cx="8199437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914400" y="4267200"/>
            <a:ext cx="2895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 dirty="0">
                <a:solidFill>
                  <a:srgbClr val="FF0000"/>
                </a:solidFill>
              </a:rPr>
              <a:t>Play</a:t>
            </a:r>
            <a:r>
              <a:rPr lang="en-US" sz="4400" dirty="0">
                <a:solidFill>
                  <a:srgbClr val="FF0000"/>
                </a:solidFill>
              </a:rPr>
              <a:t> tennis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1317"/>
          <a:stretch>
            <a:fillRect/>
          </a:stretch>
        </p:blipFill>
        <p:spPr bwMode="auto">
          <a:xfrm>
            <a:off x="411163" y="504825"/>
            <a:ext cx="8210550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90600" y="2057400"/>
            <a:ext cx="2743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FF0000"/>
                </a:solidFill>
              </a:rPr>
              <a:t>Run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 r="1450"/>
          <a:stretch>
            <a:fillRect/>
          </a:stretch>
        </p:blipFill>
        <p:spPr bwMode="auto">
          <a:xfrm>
            <a:off x="411163" y="504825"/>
            <a:ext cx="8199437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62000" y="914400"/>
            <a:ext cx="5410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FF0000"/>
                </a:solidFill>
              </a:rPr>
              <a:t>Play the piano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r="1602"/>
          <a:stretch>
            <a:fillRect/>
          </a:stretch>
        </p:blipFill>
        <p:spPr bwMode="auto">
          <a:xfrm>
            <a:off x="411163" y="504825"/>
            <a:ext cx="8186737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90600" y="1524000"/>
            <a:ext cx="2362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FF0000"/>
                </a:solidFill>
              </a:rPr>
              <a:t>Walk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 r="1450"/>
          <a:stretch>
            <a:fillRect/>
          </a:stretch>
        </p:blipFill>
        <p:spPr bwMode="auto">
          <a:xfrm>
            <a:off x="411163" y="523875"/>
            <a:ext cx="8199437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914400" y="4800600"/>
            <a:ext cx="2362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FF0000"/>
                </a:solidFill>
              </a:rPr>
              <a:t>Dance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 r="1469"/>
          <a:stretch>
            <a:fillRect/>
          </a:stretch>
        </p:blipFill>
        <p:spPr bwMode="auto">
          <a:xfrm>
            <a:off x="411163" y="504825"/>
            <a:ext cx="8197850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14400" y="2049463"/>
            <a:ext cx="1676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FF0000"/>
                </a:solidFill>
              </a:rPr>
              <a:t>Read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85</Words>
  <Application>Microsoft Office PowerPoint</Application>
  <PresentationFormat>Экран (4:3)</PresentationFormat>
  <Paragraphs>26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2016-01-20T18:35:26Z</dcterms:created>
  <dcterms:modified xsi:type="dcterms:W3CDTF">2016-01-22T05:06:34Z</dcterms:modified>
</cp:coreProperties>
</file>