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 snapToGrid="0">
      <p:cViewPr varScale="1">
        <p:scale>
          <a:sx n="77" d="100"/>
          <a:sy n="77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6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281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4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63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34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6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1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7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9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9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7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8359-3EB5-49B9-96BA-4DA92998A74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A6EFF5-827D-4970-B68E-D1C16361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7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6573" y="5264222"/>
            <a:ext cx="8686800" cy="8614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МАОУ «</a:t>
            </a:r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</a:rPr>
              <a:t>Новоатьяловская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СОШ»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" y="233687"/>
            <a:ext cx="4797277" cy="34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Филиал «Ивановская </a:t>
            </a:r>
            <a:r>
              <a:rPr lang="ru-RU" dirty="0" smtClean="0"/>
              <a:t>СОШ»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62" y="1915886"/>
            <a:ext cx="300635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1915886"/>
            <a:ext cx="28955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Филиал </a:t>
            </a:r>
            <a:r>
              <a:rPr lang="ru-RU" dirty="0" err="1" smtClean="0"/>
              <a:t>Бердюгинская</a:t>
            </a:r>
            <a:r>
              <a:rPr lang="ru-RU" dirty="0" smtClean="0"/>
              <a:t> СОШ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6" y="1269571"/>
            <a:ext cx="506332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03" y="1430208"/>
            <a:ext cx="5927124" cy="52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Филиал </a:t>
            </a:r>
            <a:r>
              <a:rPr lang="ru-RU" dirty="0" err="1" smtClean="0"/>
              <a:t>Старокавдыкская</a:t>
            </a:r>
            <a:r>
              <a:rPr lang="ru-RU" dirty="0" smtClean="0"/>
              <a:t> СОШ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3" y="1579478"/>
            <a:ext cx="5622215" cy="38080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78" y="2648940"/>
            <a:ext cx="5603493" cy="39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Филиал «</a:t>
            </a:r>
            <a:r>
              <a:rPr lang="ru-RU" dirty="0" err="1" smtClean="0"/>
              <a:t>Асланинская</a:t>
            </a:r>
            <a:r>
              <a:rPr lang="ru-RU" dirty="0" smtClean="0"/>
              <a:t> СОШ»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4" y="1546011"/>
            <a:ext cx="5029758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96" y="2336843"/>
            <a:ext cx="5733535" cy="43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21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Презентация PowerPoint</vt:lpstr>
      <vt:lpstr>Филиал «Ивановская СОШ»</vt:lpstr>
      <vt:lpstr>Филиал Бердюгинская СОШ</vt:lpstr>
      <vt:lpstr>Филиал Старокавдыкская СОШ</vt:lpstr>
      <vt:lpstr>Филиал «Асланинская СОШ»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классика</dc:title>
  <dc:creator>Пользователь</dc:creator>
  <cp:lastModifiedBy>Учитель</cp:lastModifiedBy>
  <cp:revision>4</cp:revision>
  <dcterms:created xsi:type="dcterms:W3CDTF">2020-11-25T16:26:35Z</dcterms:created>
  <dcterms:modified xsi:type="dcterms:W3CDTF">2020-11-26T06:46:51Z</dcterms:modified>
</cp:coreProperties>
</file>