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52" y="7937"/>
            <a:ext cx="9476681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dmin\Downloads\IMG-afc2dd6309ed690a43d0e0d9e52aaae4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5" t="17601" r="22634" b="18780"/>
          <a:stretch/>
        </p:blipFill>
        <p:spPr bwMode="auto">
          <a:xfrm>
            <a:off x="179512" y="260648"/>
            <a:ext cx="2189930" cy="3086222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ᐈ Картинки осени фотографии, картинка осень | скачать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Admin\Downloads\IMG-f4bcbbd0cfc42d4e3603c0c2028da825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2" t="18566" r="17625" b="-365"/>
          <a:stretch/>
        </p:blipFill>
        <p:spPr bwMode="auto">
          <a:xfrm>
            <a:off x="6942096" y="160338"/>
            <a:ext cx="2461795" cy="4048866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ownloads\IMG-f67111e6587d5cd3f962720333db3492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t="6349" r="9647"/>
          <a:stretch/>
        </p:blipFill>
        <p:spPr bwMode="auto">
          <a:xfrm>
            <a:off x="2844373" y="254405"/>
            <a:ext cx="2376264" cy="398294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ownloads\20201028_0835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5" y="2987318"/>
            <a:ext cx="2769372" cy="3692496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ownloads\20201028_08360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02"/>
          <a:stretch/>
        </p:blipFill>
        <p:spPr bwMode="auto">
          <a:xfrm>
            <a:off x="4932040" y="3290682"/>
            <a:ext cx="2492743" cy="3567317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Справедливость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Admin</cp:lastModifiedBy>
  <cp:revision>2</cp:revision>
  <dcterms:created xsi:type="dcterms:W3CDTF">2020-10-28T03:41:10Z</dcterms:created>
  <dcterms:modified xsi:type="dcterms:W3CDTF">2020-10-28T03:54:56Z</dcterms:modified>
</cp:coreProperties>
</file>