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8B219F-FF71-4037-8CB9-1CA1F8343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BEBABA2-098F-4D40-A2B8-D6C83F81B8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377EC2-1EEA-4266-A343-BB715903E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173C-F0AC-4990-B66F-412DD6433751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CC707F-F030-4665-820C-2CFC66144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54C4E1-9F08-4793-BE42-200E82A9E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B1CB-6B2B-47F9-A173-88D9D5D09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083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D5C9BF-0F35-458E-A9F6-9B57ED65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11D822-791C-4C2A-B8B2-C1B7E3B6D1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D13EBA-99A3-4E42-9391-67C694887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173C-F0AC-4990-B66F-412DD6433751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1BF354-14EC-4CA8-81BE-FBB21A76F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9348F9-FC7F-4BE4-B6B1-E4A541073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B1CB-6B2B-47F9-A173-88D9D5D09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21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9BD7269-0B18-4AE5-AA13-8863258CF8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730DF00-1028-4617-B327-5A1C05A22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3A4CDA-946C-474B-99AF-091C61DB9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173C-F0AC-4990-B66F-412DD6433751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326142-4C4D-47B5-8030-7FA1D723F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76245A-CCF2-4A29-A81C-0007DB23B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B1CB-6B2B-47F9-A173-88D9D5D09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71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527A77-54FA-4B40-8E25-347617B57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7A1202-3C71-4101-809F-FDA4FB14D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F4D992-7B58-44F7-90EA-E4175C295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173C-F0AC-4990-B66F-412DD6433751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8193AC-A576-4DD1-A5DC-9D1D0843F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E94774-BC07-4DF6-BC0F-C2657ED1D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B1CB-6B2B-47F9-A173-88D9D5D09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53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94F8F3-08EA-42F8-BE60-83E46AB7D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D4C4D0-375D-4DA6-9AEE-912B813718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3CA21B-EF94-4916-874F-6A1537BEA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173C-F0AC-4990-B66F-412DD6433751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E3C897-BB71-4066-9063-1F0CC38D9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2498B1-E259-49E6-B951-B78112A11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B1CB-6B2B-47F9-A173-88D9D5D09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340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607B3F-47B8-4117-BAA5-379947EF1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E1BE43-2CAA-4B44-92FA-961DC56010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40061E-B5D6-4C24-816C-821D381EC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8828EF-9CDF-4979-828C-CF5A29F21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173C-F0AC-4990-B66F-412DD6433751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CFBDBC-A800-4ECA-A7DA-C96B90FA0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E57DA17-DA0D-42DE-88E1-E5D00093B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B1CB-6B2B-47F9-A173-88D9D5D09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94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57E486-71D5-4622-BF50-6468979A2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41E0E10-4182-4B51-9136-3A19E4E87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2DEE9B6-0CB7-434F-9FBF-7D2721EED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1D317A7-64C9-4871-B31D-EAF0AF424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965AB76-F97F-4EA8-9A1E-24F1E684C3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B579710-4916-4BDB-A3B4-932A76218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173C-F0AC-4990-B66F-412DD6433751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8CC4E92-A354-4475-AAA8-FBB1F594C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1C876-E30B-4C15-B926-7CB295324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B1CB-6B2B-47F9-A173-88D9D5D09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981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97C259-00C7-4653-82C1-FC11EBA3E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0E3DFBE-2CF2-4ACB-849A-6A9B39D18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173C-F0AC-4990-B66F-412DD6433751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AA3744F-8B4C-4DD2-B2C9-2DE9FC847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DAF58D1-91C7-41B9-AFC8-000E9A93E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B1CB-6B2B-47F9-A173-88D9D5D09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931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3623562-F388-44B0-AA3A-DA37D3067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173C-F0AC-4990-B66F-412DD6433751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23343D0-0043-4146-8F43-BB894A07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004E38D-192E-4C74-879A-26369AFA8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B1CB-6B2B-47F9-A173-88D9D5D09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119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623670-FDB5-49CB-B108-4BFD56448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91560D-5D76-4FCC-95B1-C5A6B85DD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EE540B2-C61C-4CD7-ABAC-F236379BE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93D9128-D9F8-414C-A458-9D0C71857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173C-F0AC-4990-B66F-412DD6433751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9170CE3-21DA-4782-8634-6B997CF7D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F2EF9-F31E-4CFA-B0B1-F72CE9DA4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B1CB-6B2B-47F9-A173-88D9D5D09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783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CDC0D7-729D-4F77-B9C8-E1BE03AC7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3954A3D-2877-4689-A439-87861A4DE5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B1BD9E-BA39-4CA2-8CD4-623BB105D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0539878-0AF4-4071-8680-988C379A3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173C-F0AC-4990-B66F-412DD6433751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525B1E-368A-4871-83F6-DF96EFAE1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313732-1D2E-4BF8-BAD4-767A5BE3C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B1CB-6B2B-47F9-A173-88D9D5D09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81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784784-DDE7-4AA2-B760-92FBAE986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BB41CC-2F2C-4BE4-99B6-3D8962993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26A40F-8FDE-4DE2-867C-35EEFF193C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9173C-F0AC-4990-B66F-412DD6433751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800FB5-6CDA-4302-BC84-22708C8E3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ED1C07-F23C-45A2-B675-8C95A57A52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2B1CB-6B2B-47F9-A173-88D9D5D09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40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vk.com/izatmakhmutov" TargetMode="External"/><Relationship Id="rId5" Type="http://schemas.openxmlformats.org/officeDocument/2006/relationships/hyperlink" Target="mailto:i_maxmutov@bk.ru" TargetMode="Externa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F47B65-9234-49EA-AAB6-F433AE9A91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2DBB4BD-A9AD-4459-90DF-E702FBE03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DE4E8E9-6817-45E2-82AD-3382932428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9" b="38436"/>
          <a:stretch/>
        </p:blipFill>
        <p:spPr>
          <a:xfrm>
            <a:off x="0" y="0"/>
            <a:ext cx="12192000" cy="6880786"/>
          </a:xfrm>
          <a:prstGeom prst="rect">
            <a:avLst/>
          </a:prstGeom>
        </p:spPr>
      </p:pic>
      <p:pic>
        <p:nvPicPr>
          <p:cNvPr id="1026" name="Picture 2" descr="Лего- конкурс Маленькие фантазеры - Оф. сайт Детского сада № 78 г ...">
            <a:extLst>
              <a:ext uri="{FF2B5EF4-FFF2-40B4-BE49-F238E27FC236}">
                <a16:creationId xmlns:a16="http://schemas.microsoft.com/office/drawing/2014/main" id="{D2348CCC-C0EB-4938-AC55-2CD38BE0BA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0" r="6191"/>
          <a:stretch/>
        </p:blipFill>
        <p:spPr bwMode="auto">
          <a:xfrm>
            <a:off x="-1168" y="4075102"/>
            <a:ext cx="4155586" cy="2526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03522A8-FC24-4F3F-BE25-DB5EC8B63B0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79"/>
          <a:stretch/>
        </p:blipFill>
        <p:spPr>
          <a:xfrm>
            <a:off x="-1168" y="1727101"/>
            <a:ext cx="4155586" cy="2387601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FD4702B-B553-4D57-8433-FBCC50B627A3}"/>
              </a:ext>
            </a:extLst>
          </p:cNvPr>
          <p:cNvSpPr/>
          <p:nvPr/>
        </p:nvSpPr>
        <p:spPr>
          <a:xfrm>
            <a:off x="4354537" y="1339091"/>
            <a:ext cx="7075463" cy="55092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Внимание!!!</a:t>
            </a:r>
            <a:r>
              <a:rPr lang="ru-RU" sz="32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  <a:p>
            <a:r>
              <a:rPr lang="ru-RU" sz="3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с 8 мая по 15 мая</a:t>
            </a:r>
          </a:p>
          <a:p>
            <a:r>
              <a:rPr lang="ru-RU" sz="2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конкурс видеороликов «Парад Победы»</a:t>
            </a:r>
          </a:p>
          <a:p>
            <a:r>
              <a:rPr lang="ru-RU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1) сконструируй военную технику и сфотографируй</a:t>
            </a:r>
          </a:p>
          <a:p>
            <a:r>
              <a:rPr lang="ru-RU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2) сделай видеоролик из фото </a:t>
            </a:r>
          </a:p>
          <a:p>
            <a:r>
              <a:rPr lang="ru-RU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   (не забудь указать свою фамилию, имя и класс)</a:t>
            </a:r>
          </a:p>
          <a:p>
            <a:r>
              <a:rPr lang="ru-RU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3) пришли видеоролик организатору конкурса </a:t>
            </a:r>
          </a:p>
          <a:p>
            <a:r>
              <a:rPr lang="ru-RU" sz="24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    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i_maxmutov@bk.ru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https://vk.com/izatmakhmutov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000" b="1" dirty="0">
              <a:ln w="10160">
                <a:solidFill>
                  <a:schemeClr val="accent5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31" name="Рисунок 1" descr="C:\Users\User\AppData\Local\Microsoft\Windows\INetCache\Content.MSO\9F6759DD.tmp">
            <a:extLst>
              <a:ext uri="{FF2B5EF4-FFF2-40B4-BE49-F238E27FC236}">
                <a16:creationId xmlns:a16="http://schemas.microsoft.com/office/drawing/2014/main" id="{78A0276F-BFB2-4877-8945-60A8876153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" y="0"/>
            <a:ext cx="4150823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36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61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6</cp:revision>
  <dcterms:created xsi:type="dcterms:W3CDTF">2020-05-07T07:46:05Z</dcterms:created>
  <dcterms:modified xsi:type="dcterms:W3CDTF">2020-05-07T08:25:45Z</dcterms:modified>
</cp:coreProperties>
</file>