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91880" y="112450"/>
            <a:ext cx="250630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4. При переходе проезжей части</a:t>
            </a:r>
            <a:r>
              <a:rPr lang="ru-RU" sz="1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2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переходите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дорогу только по пешеходным переходам или на перекрестках по отмеченной линии - зебре, иначе ребенок привыкнет переходить где придется; не спешите и не бегите; переходите дорогу всегда размеренным шагом;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переходите дорогу наискосок; подчеркивайте,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показывайте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и рассказывайте ребенку каждый раз, что идете строго поперек улицы, что это делается для лучшего наблюдения за авто-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мототранспортными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средствами;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08101" y="3344104"/>
            <a:ext cx="25238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начинайте переходить улицу, по которой редко проезжает транспорт, не посмотрев вокруг;</a:t>
            </a:r>
          </a:p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объясните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ребенку, что автомобили могут неожиданно вы ехать из переулка, со двора дома;</a:t>
            </a:r>
          </a:p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переходе проезжей части по нерегулируемому переходу в группе людей учите ребенка внимательно следить за началом движения транспорта, иначе он может привыкнуть при переходе, подражать поведению спутников, не наблюдающих за движением транспорта.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817" y="97841"/>
            <a:ext cx="230799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ctr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FF3399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Готовясь перейти дорогу:</a:t>
            </a:r>
            <a:endParaRPr lang="ru-RU" sz="1200" dirty="0">
              <a:solidFill>
                <a:srgbClr val="FF3399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171450" indent="-171450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остановитесь </a:t>
            </a:r>
            <a:r>
              <a:rPr lang="ru-RU" sz="1200" dirty="0">
                <a:latin typeface="Times New Roman" pitchFamily="18" charset="0"/>
                <a:ea typeface="Times New Roman"/>
                <a:cs typeface="Times New Roman" pitchFamily="18" charset="0"/>
              </a:rPr>
              <a:t>или замедлите движение, осмотрите проезжую часть;</a:t>
            </a:r>
            <a:endParaRPr lang="ru-RU" sz="1200" dirty="0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805" y="5445224"/>
            <a:ext cx="23580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неоднократно показывайте ребенку, как транспортное средство останавливается у перехода, как оно движется по инерции.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1284" y="1197744"/>
            <a:ext cx="250445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 обратите внимание ребенка на транспортное средство, готовящееся к повороту, расскажите о сигналах указателей поворота у автомобиля и жестах мотоциклиста и </a:t>
            </a:r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велосипедиста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710" y="2492896"/>
            <a:ext cx="250445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привлеките ребенка к наблюдению за обстановкой на дороге;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подчеркивайте свои движения: </a:t>
            </a: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поворот головы для осмотра улицы, остановку для осмотра дороги, остановку для пропуска автомобилей;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учите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ребенка различать приближающиеся транспортные средства;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стойте с ребенком на краю тротуара, так как при проезде транспортное средство может зацепить, сбить, наехать зад ними колесами;</a:t>
            </a:r>
          </a:p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585453"/>
            <a:ext cx="2491753" cy="328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776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421405" y="188640"/>
            <a:ext cx="24862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89280" algn="just"/>
            <a:r>
              <a:rPr lang="ru-RU" sz="1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1. При </a:t>
            </a:r>
            <a:r>
              <a:rPr lang="ru-RU" sz="1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выходе из </a:t>
            </a:r>
            <a:r>
              <a:rPr lang="ru-RU" sz="1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дома:</a:t>
            </a:r>
            <a:endParaRPr lang="ru-RU" sz="1200" dirty="0" smtClean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сразу обратите внимание ребенка на движение транспортных средств у подъезда и вместе посмотрите, не приближается ли к вам автомобиль, мотоцикл, мопед, велосипед;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у подъезда стоят транспортные средства или растут деревья, закрывающие обзор, приостановите свое движение и оглянитесь - нет ли за препятствием опасности.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8610" y="188640"/>
            <a:ext cx="343369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Рекомендации</a:t>
            </a:r>
          </a:p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пешеходов 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40709" y="1216465"/>
            <a:ext cx="245813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2. При </a:t>
            </a:r>
            <a:r>
              <a:rPr lang="ru-RU" sz="1200" b="1" dirty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движении по </a:t>
            </a:r>
            <a:r>
              <a:rPr lang="ru-RU" sz="12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        тротуару:</a:t>
            </a:r>
            <a:endParaRPr lang="ru-RU" sz="1200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придерживайтесь правой стороны тротуара; не ведите ребенка по краю тротуара: взрослый должен </a:t>
            </a:r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находиться</a:t>
            </a:r>
            <a:r>
              <a:rPr lang="ru-RU" sz="12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 со стороны проезжей части; крепко держите малыша за руку;</a:t>
            </a:r>
            <a:endParaRPr lang="ru-RU" sz="1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2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 приучите ребенка, идя по тротуару, внимательно наблюдать за выездом со двора и т. п</a:t>
            </a:r>
            <a:r>
              <a:rPr lang="ru-RU" sz="1200" dirty="0" smtClean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.;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384045" y="5514063"/>
            <a:ext cx="239932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 при движении группы ребят учите их идти в паре, выполняя все ваши указания или других взрослых, сопровождающих детей.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195" y="1988840"/>
            <a:ext cx="3675502" cy="2739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392" y="5524304"/>
            <a:ext cx="986829" cy="1239995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6440709" y="3565388"/>
            <a:ext cx="228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 разъясните ребенку, что забрасывание проезжей части камнями, стеклом и т. п., повреждение дорожных знаков могут привести к несчастному случаю;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lvl="0" indent="-171450">
              <a:buFont typeface="Wingdings" pitchFamily="2" charset="2"/>
              <a:buChar char="ü"/>
            </a:pPr>
            <a:r>
              <a:rPr lang="ru-RU" sz="1200" dirty="0">
                <a:solidFill>
                  <a:srgbClr val="444444"/>
                </a:solidFill>
                <a:latin typeface="Times New Roman" pitchFamily="18" charset="0"/>
                <a:cs typeface="Times New Roman" pitchFamily="18" charset="0"/>
              </a:rPr>
              <a:t> не приучайте ребенка выходить на проезжую часть; коляски и санки с детьми возите только по тротуару;</a:t>
            </a:r>
            <a:endParaRPr lang="ru-RU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390" y="16136"/>
            <a:ext cx="2574782" cy="126946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79512" y="5897019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МАОУ «</a:t>
            </a:r>
            <a:r>
              <a:rPr lang="ru-RU" sz="105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Новоатьяловская</a:t>
            </a:r>
            <a:r>
              <a:rPr lang="ru-RU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СОШ» </a:t>
            </a:r>
          </a:p>
          <a:p>
            <a:pPr algn="ctr"/>
            <a:r>
              <a:rPr lang="ru-RU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2020 г.</a:t>
            </a:r>
            <a:endParaRPr lang="ru-RU" sz="105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740" y="3068960"/>
            <a:ext cx="1981572" cy="317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2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уклет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буклет</Template>
  <TotalTime>426</TotalTime>
  <Words>254</Words>
  <Application>Microsoft Office PowerPoint</Application>
  <PresentationFormat>Экран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Calibri</vt:lpstr>
      <vt:lpstr>Georgia</vt:lpstr>
      <vt:lpstr>Times New Roman</vt:lpstr>
      <vt:lpstr>Trebuchet MS</vt:lpstr>
      <vt:lpstr>Wingdings</vt:lpstr>
      <vt:lpstr>буклет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Алышова Айсель Чингиз кызы</dc:creator>
  <cp:lastModifiedBy>Учитель</cp:lastModifiedBy>
  <cp:revision>16</cp:revision>
  <cp:lastPrinted>2018-04-24T07:31:40Z</cp:lastPrinted>
  <dcterms:created xsi:type="dcterms:W3CDTF">2018-04-19T11:16:11Z</dcterms:created>
  <dcterms:modified xsi:type="dcterms:W3CDTF">2020-04-29T06:31:12Z</dcterms:modified>
</cp:coreProperties>
</file>