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2" r:id="rId2"/>
    <p:sldId id="256" r:id="rId3"/>
    <p:sldId id="290" r:id="rId4"/>
    <p:sldId id="257" r:id="rId5"/>
    <p:sldId id="265" r:id="rId6"/>
    <p:sldId id="281" r:id="rId7"/>
    <p:sldId id="283" r:id="rId8"/>
    <p:sldId id="284" r:id="rId9"/>
    <p:sldId id="280" r:id="rId10"/>
    <p:sldId id="287" r:id="rId11"/>
    <p:sldId id="264" r:id="rId12"/>
    <p:sldId id="282" r:id="rId13"/>
    <p:sldId id="266" r:id="rId14"/>
    <p:sldId id="259" r:id="rId15"/>
    <p:sldId id="260" r:id="rId16"/>
    <p:sldId id="288" r:id="rId17"/>
    <p:sldId id="262" r:id="rId18"/>
    <p:sldId id="289" r:id="rId19"/>
    <p:sldId id="271" r:id="rId20"/>
    <p:sldId id="286" r:id="rId21"/>
    <p:sldId id="269" r:id="rId22"/>
    <p:sldId id="272" r:id="rId23"/>
    <p:sldId id="263" r:id="rId24"/>
    <p:sldId id="267" r:id="rId25"/>
    <p:sldId id="274" r:id="rId26"/>
    <p:sldId id="275"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682F"/>
    <a:srgbClr val="C50B9D"/>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40" autoAdjust="0"/>
  </p:normalViewPr>
  <p:slideViewPr>
    <p:cSldViewPr>
      <p:cViewPr varScale="1">
        <p:scale>
          <a:sx n="81" d="100"/>
          <a:sy n="81" d="100"/>
        </p:scale>
        <p:origin x="2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6"/>
    </p:cViewPr>
  </p:sorterViewPr>
  <p:notesViewPr>
    <p:cSldViewPr>
      <p:cViewPr varScale="1">
        <p:scale>
          <a:sx n="38" d="100"/>
          <a:sy n="38" d="100"/>
        </p:scale>
        <p:origin x="-1590" y="-12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AF49DB3-2C05-44AF-925D-AAFA29F2E037}" type="datetimeFigureOut">
              <a:rPr lang="ru-RU" smtClean="0"/>
              <a:pPr/>
              <a:t>20.02.2020</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207A41B-04B7-4699-B9D8-5BAFE6ED70AF}" type="slidenum">
              <a:rPr lang="ru-RU" smtClean="0"/>
              <a:pPr/>
              <a:t>‹#›</a:t>
            </a:fld>
            <a:endParaRPr lang="ru-RU"/>
          </a:p>
        </p:txBody>
      </p:sp>
    </p:spTree>
    <p:extLst>
      <p:ext uri="{BB962C8B-B14F-4D97-AF65-F5344CB8AC3E}">
        <p14:creationId xmlns:p14="http://schemas.microsoft.com/office/powerpoint/2010/main" val="2267535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099804-567E-4850-AB22-9AA8A820F526}" type="datetimeFigureOut">
              <a:rPr lang="ru-RU" smtClean="0"/>
              <a:pPr/>
              <a:t>20.02.2020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2E4F69-9741-46F4-8396-A092CCB12251}" type="slidenum">
              <a:rPr lang="ru-RU" smtClean="0"/>
              <a:pPr/>
              <a:t>‹#›</a:t>
            </a:fld>
            <a:endParaRPr lang="ru-RU"/>
          </a:p>
        </p:txBody>
      </p:sp>
    </p:spTree>
    <p:extLst>
      <p:ext uri="{BB962C8B-B14F-4D97-AF65-F5344CB8AC3E}">
        <p14:creationId xmlns:p14="http://schemas.microsoft.com/office/powerpoint/2010/main" val="1750889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22E4F69-9741-46F4-8396-A092CCB12251}" type="slidenum">
              <a:rPr lang="ru-RU" smtClean="0"/>
              <a:pPr/>
              <a:t>4</a:t>
            </a:fld>
            <a:endParaRPr lang="ru-RU"/>
          </a:p>
        </p:txBody>
      </p:sp>
    </p:spTree>
    <p:extLst>
      <p:ext uri="{BB962C8B-B14F-4D97-AF65-F5344CB8AC3E}">
        <p14:creationId xmlns:p14="http://schemas.microsoft.com/office/powerpoint/2010/main" val="272553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30B7275-D3A0-4860-944D-BEBD731002B6}" type="datetimeFigureOut">
              <a:rPr lang="ru-RU" smtClean="0"/>
              <a:pPr/>
              <a:t>20.02.2020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3A4E0B-E370-420A-88AD-5E6FB91DC7F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B7275-D3A0-4860-944D-BEBD731002B6}" type="datetimeFigureOut">
              <a:rPr lang="ru-RU" smtClean="0"/>
              <a:pPr/>
              <a:t>20.02.2020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A4E0B-E370-420A-88AD-5E6FB91DC7F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17.xml"/><Relationship Id="rId7" Type="http://schemas.openxmlformats.org/officeDocument/2006/relationships/slide" Target="slide18.xml"/><Relationship Id="rId2" Type="http://schemas.openxmlformats.org/officeDocument/2006/relationships/slide" Target="slide15.xml"/><Relationship Id="rId1" Type="http://schemas.openxmlformats.org/officeDocument/2006/relationships/slideLayout" Target="../slideLayouts/slideLayout4.xml"/><Relationship Id="rId6" Type="http://schemas.openxmlformats.org/officeDocument/2006/relationships/slide" Target="slide16.xml"/><Relationship Id="rId5" Type="http://schemas.openxmlformats.org/officeDocument/2006/relationships/slide" Target="slide21.xml"/><Relationship Id="rId4" Type="http://schemas.openxmlformats.org/officeDocument/2006/relationships/slide" Target="slide19.xml"/><Relationship Id="rId9" Type="http://schemas.openxmlformats.org/officeDocument/2006/relationships/slide" Target="slide22.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19.gif"/><Relationship Id="rId4" Type="http://schemas.openxmlformats.org/officeDocument/2006/relationships/slide" Target="slide14.xml"/></Relationships>
</file>

<file path=ppt/slides/_rels/slide2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9.gif"/><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uroki.net/docobgd/docobgd5.htm" TargetMode="External"/><Relationship Id="rId2"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hyperlink" Target="http://www.ivalex.vistcom.ru/obz25.htm" TargetMode="External"/><Relationship Id="rId5" Type="http://schemas.openxmlformats.org/officeDocument/2006/relationships/hyperlink" Target="http://sashka.km.ru/history/30.htm" TargetMode="External"/><Relationship Id="rId4" Type="http://schemas.openxmlformats.org/officeDocument/2006/relationships/hyperlink" Target="http://www.pozharnyj.r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4" name="Picture 13" descr="Рисунок1"/>
          <p:cNvPicPr>
            <a:picLocks noChangeAspect="1" noChangeArrowheads="1" noCrop="1"/>
          </p:cNvPicPr>
          <p:nvPr/>
        </p:nvPicPr>
        <p:blipFill>
          <a:blip r:embed="rId2" cstate="screen"/>
          <a:srcRect/>
          <a:stretch>
            <a:fillRect/>
          </a:stretch>
        </p:blipFill>
        <p:spPr>
          <a:xfrm>
            <a:off x="6500826" y="0"/>
            <a:ext cx="2643174" cy="6858000"/>
          </a:xfrm>
          <a:prstGeom prst="rect">
            <a:avLst/>
          </a:prstGeom>
          <a:noFill/>
        </p:spPr>
      </p:pic>
      <p:grpSp>
        <p:nvGrpSpPr>
          <p:cNvPr id="5" name="Группа 4"/>
          <p:cNvGrpSpPr/>
          <p:nvPr/>
        </p:nvGrpSpPr>
        <p:grpSpPr>
          <a:xfrm>
            <a:off x="0" y="2214554"/>
            <a:ext cx="9144000" cy="4643448"/>
            <a:chOff x="0" y="4572008"/>
            <a:chExt cx="9144000" cy="2285993"/>
          </a:xfrm>
        </p:grpSpPr>
        <p:pic>
          <p:nvPicPr>
            <p:cNvPr id="6" name="Picture 13" descr="Рисунок1"/>
            <p:cNvPicPr>
              <a:picLocks noChangeAspect="1" noChangeArrowheads="1" noCrop="1"/>
            </p:cNvPicPr>
            <p:nvPr/>
          </p:nvPicPr>
          <p:blipFill>
            <a:blip r:embed="rId2" cstate="screen"/>
            <a:srcRect/>
            <a:stretch>
              <a:fillRect/>
            </a:stretch>
          </p:blipFill>
          <p:spPr>
            <a:xfrm>
              <a:off x="4241843" y="6215082"/>
              <a:ext cx="740314" cy="642918"/>
            </a:xfrm>
            <a:prstGeom prst="rect">
              <a:avLst/>
            </a:prstGeom>
            <a:noFill/>
          </p:spPr>
        </p:pic>
        <p:pic>
          <p:nvPicPr>
            <p:cNvPr id="7" name="Picture 13" descr="Рисунок1"/>
            <p:cNvPicPr>
              <a:picLocks noChangeAspect="1" noChangeArrowheads="1" noCrop="1"/>
            </p:cNvPicPr>
            <p:nvPr/>
          </p:nvPicPr>
          <p:blipFill>
            <a:blip r:embed="rId2" cstate="screen"/>
            <a:srcRect/>
            <a:stretch>
              <a:fillRect/>
            </a:stretch>
          </p:blipFill>
          <p:spPr>
            <a:xfrm>
              <a:off x="0" y="5064379"/>
              <a:ext cx="740314" cy="1793622"/>
            </a:xfrm>
            <a:prstGeom prst="rect">
              <a:avLst/>
            </a:prstGeom>
            <a:noFill/>
          </p:spPr>
        </p:pic>
        <p:pic>
          <p:nvPicPr>
            <p:cNvPr id="8" name="Picture 13" descr="Рисунок1"/>
            <p:cNvPicPr>
              <a:picLocks noChangeAspect="1" noChangeArrowheads="1" noCrop="1"/>
            </p:cNvPicPr>
            <p:nvPr/>
          </p:nvPicPr>
          <p:blipFill>
            <a:blip r:embed="rId2" cstate="screen"/>
            <a:srcRect/>
            <a:stretch>
              <a:fillRect/>
            </a:stretch>
          </p:blipFill>
          <p:spPr>
            <a:xfrm>
              <a:off x="4962162" y="5929330"/>
              <a:ext cx="740314" cy="928670"/>
            </a:xfrm>
            <a:prstGeom prst="rect">
              <a:avLst/>
            </a:prstGeom>
            <a:noFill/>
          </p:spPr>
        </p:pic>
        <p:pic>
          <p:nvPicPr>
            <p:cNvPr id="9" name="Picture 13" descr="Рисунок1"/>
            <p:cNvPicPr>
              <a:picLocks noChangeAspect="1" noChangeArrowheads="1" noCrop="1"/>
            </p:cNvPicPr>
            <p:nvPr/>
          </p:nvPicPr>
          <p:blipFill>
            <a:blip r:embed="rId2" cstate="screen"/>
            <a:srcRect/>
            <a:stretch>
              <a:fillRect/>
            </a:stretch>
          </p:blipFill>
          <p:spPr>
            <a:xfrm>
              <a:off x="6322764" y="5643578"/>
              <a:ext cx="740314" cy="1214422"/>
            </a:xfrm>
            <a:prstGeom prst="rect">
              <a:avLst/>
            </a:prstGeom>
            <a:noFill/>
          </p:spPr>
        </p:pic>
        <p:pic>
          <p:nvPicPr>
            <p:cNvPr id="10" name="Picture 13" descr="Рисунок1"/>
            <p:cNvPicPr>
              <a:picLocks noChangeAspect="1" noChangeArrowheads="1" noCrop="1"/>
            </p:cNvPicPr>
            <p:nvPr/>
          </p:nvPicPr>
          <p:blipFill>
            <a:blip r:embed="rId2" cstate="screen"/>
            <a:srcRect/>
            <a:stretch>
              <a:fillRect/>
            </a:stretch>
          </p:blipFill>
          <p:spPr>
            <a:xfrm>
              <a:off x="7043084" y="6215082"/>
              <a:ext cx="740314" cy="642918"/>
            </a:xfrm>
            <a:prstGeom prst="rect">
              <a:avLst/>
            </a:prstGeom>
            <a:noFill/>
          </p:spPr>
        </p:pic>
        <p:pic>
          <p:nvPicPr>
            <p:cNvPr id="11" name="Picture 13" descr="Рисунок1"/>
            <p:cNvPicPr>
              <a:picLocks noChangeAspect="1" noChangeArrowheads="1" noCrop="1"/>
            </p:cNvPicPr>
            <p:nvPr/>
          </p:nvPicPr>
          <p:blipFill>
            <a:blip r:embed="rId2" cstate="screen"/>
            <a:srcRect/>
            <a:stretch>
              <a:fillRect/>
            </a:stretch>
          </p:blipFill>
          <p:spPr>
            <a:xfrm>
              <a:off x="7763403" y="5786454"/>
              <a:ext cx="740314" cy="1071546"/>
            </a:xfrm>
            <a:prstGeom prst="rect">
              <a:avLst/>
            </a:prstGeom>
            <a:noFill/>
          </p:spPr>
        </p:pic>
        <p:pic>
          <p:nvPicPr>
            <p:cNvPr id="12" name="Picture 13" descr="Рисунок1"/>
            <p:cNvPicPr>
              <a:picLocks noChangeAspect="1" noChangeArrowheads="1" noCrop="1"/>
            </p:cNvPicPr>
            <p:nvPr/>
          </p:nvPicPr>
          <p:blipFill>
            <a:blip r:embed="rId2" cstate="screen"/>
            <a:srcRect/>
            <a:stretch>
              <a:fillRect/>
            </a:stretch>
          </p:blipFill>
          <p:spPr>
            <a:xfrm>
              <a:off x="8403686" y="4572008"/>
              <a:ext cx="740314" cy="2285992"/>
            </a:xfrm>
            <a:prstGeom prst="rect">
              <a:avLst/>
            </a:prstGeom>
            <a:noFill/>
          </p:spPr>
        </p:pic>
        <p:pic>
          <p:nvPicPr>
            <p:cNvPr id="13" name="Picture 13" descr="Рисунок1"/>
            <p:cNvPicPr>
              <a:picLocks noChangeAspect="1" noChangeArrowheads="1" noCrop="1"/>
            </p:cNvPicPr>
            <p:nvPr/>
          </p:nvPicPr>
          <p:blipFill>
            <a:blip r:embed="rId2" cstate="screen"/>
            <a:srcRect/>
            <a:stretch>
              <a:fillRect/>
            </a:stretch>
          </p:blipFill>
          <p:spPr>
            <a:xfrm>
              <a:off x="2881240" y="6189795"/>
              <a:ext cx="740314" cy="668205"/>
            </a:xfrm>
            <a:prstGeom prst="rect">
              <a:avLst/>
            </a:prstGeom>
            <a:noFill/>
          </p:spPr>
        </p:pic>
        <p:pic>
          <p:nvPicPr>
            <p:cNvPr id="14" name="Picture 13" descr="Рисунок1"/>
            <p:cNvPicPr>
              <a:picLocks noChangeAspect="1" noChangeArrowheads="1" noCrop="1"/>
            </p:cNvPicPr>
            <p:nvPr/>
          </p:nvPicPr>
          <p:blipFill>
            <a:blip r:embed="rId2" cstate="screen"/>
            <a:srcRect/>
            <a:stretch>
              <a:fillRect/>
            </a:stretch>
          </p:blipFill>
          <p:spPr>
            <a:xfrm>
              <a:off x="2214546" y="5838102"/>
              <a:ext cx="740314" cy="1019898"/>
            </a:xfrm>
            <a:prstGeom prst="rect">
              <a:avLst/>
            </a:prstGeom>
            <a:noFill/>
          </p:spPr>
        </p:pic>
        <p:pic>
          <p:nvPicPr>
            <p:cNvPr id="15" name="Picture 13" descr="Рисунок1"/>
            <p:cNvPicPr>
              <a:picLocks noChangeAspect="1" noChangeArrowheads="1" noCrop="1"/>
            </p:cNvPicPr>
            <p:nvPr/>
          </p:nvPicPr>
          <p:blipFill>
            <a:blip r:embed="rId2" cstate="screen"/>
            <a:srcRect/>
            <a:stretch>
              <a:fillRect/>
            </a:stretch>
          </p:blipFill>
          <p:spPr>
            <a:xfrm>
              <a:off x="1440602" y="4747854"/>
              <a:ext cx="740314" cy="2110146"/>
            </a:xfrm>
            <a:prstGeom prst="rect">
              <a:avLst/>
            </a:prstGeom>
            <a:noFill/>
          </p:spPr>
        </p:pic>
        <p:pic>
          <p:nvPicPr>
            <p:cNvPr id="16" name="Picture 13" descr="Рисунок1"/>
            <p:cNvPicPr>
              <a:picLocks noChangeAspect="1" noChangeArrowheads="1" noCrop="1"/>
            </p:cNvPicPr>
            <p:nvPr/>
          </p:nvPicPr>
          <p:blipFill>
            <a:blip r:embed="rId2" cstate="screen"/>
            <a:srcRect/>
            <a:stretch>
              <a:fillRect/>
            </a:stretch>
          </p:blipFill>
          <p:spPr>
            <a:xfrm>
              <a:off x="720283" y="5767764"/>
              <a:ext cx="740314" cy="1090236"/>
            </a:xfrm>
            <a:prstGeom prst="rect">
              <a:avLst/>
            </a:prstGeom>
            <a:noFill/>
          </p:spPr>
        </p:pic>
        <p:pic>
          <p:nvPicPr>
            <p:cNvPr id="17" name="Picture 13" descr="Рисунок1"/>
            <p:cNvPicPr>
              <a:picLocks noChangeAspect="1" noChangeArrowheads="1" noCrop="1"/>
            </p:cNvPicPr>
            <p:nvPr/>
          </p:nvPicPr>
          <p:blipFill>
            <a:blip r:embed="rId2" cstate="screen"/>
            <a:srcRect/>
            <a:stretch>
              <a:fillRect/>
            </a:stretch>
          </p:blipFill>
          <p:spPr>
            <a:xfrm>
              <a:off x="5682481" y="6500834"/>
              <a:ext cx="740314" cy="357166"/>
            </a:xfrm>
            <a:prstGeom prst="rect">
              <a:avLst/>
            </a:prstGeom>
            <a:noFill/>
          </p:spPr>
        </p:pic>
        <p:pic>
          <p:nvPicPr>
            <p:cNvPr id="18" name="Picture 13" descr="Рисунок1"/>
            <p:cNvPicPr>
              <a:picLocks noChangeAspect="1" noChangeArrowheads="1" noCrop="1"/>
            </p:cNvPicPr>
            <p:nvPr/>
          </p:nvPicPr>
          <p:blipFill>
            <a:blip r:embed="rId2" cstate="screen"/>
            <a:srcRect/>
            <a:stretch>
              <a:fillRect/>
            </a:stretch>
          </p:blipFill>
          <p:spPr>
            <a:xfrm>
              <a:off x="3521524" y="5715016"/>
              <a:ext cx="740314" cy="1142984"/>
            </a:xfrm>
            <a:prstGeom prst="rect">
              <a:avLst/>
            </a:prstGeom>
            <a:noFill/>
          </p:spPr>
        </p:pic>
      </p:grpSp>
      <p:sp>
        <p:nvSpPr>
          <p:cNvPr id="19" name="Прямоугольник 18"/>
          <p:cNvSpPr/>
          <p:nvPr/>
        </p:nvSpPr>
        <p:spPr>
          <a:xfrm>
            <a:off x="214282" y="1857364"/>
            <a:ext cx="7310046" cy="923330"/>
          </a:xfrm>
          <a:prstGeom prst="rect">
            <a:avLst/>
          </a:prstGeom>
          <a:noFill/>
        </p:spPr>
        <p:txBody>
          <a:bodyPr wrap="square" lIns="91440" tIns="45720" rIns="91440" bIns="45720">
            <a:spAutoFit/>
          </a:bodyPr>
          <a:lstStyle/>
          <a:p>
            <a:pPr algn="ctr"/>
            <a:r>
              <a:rPr lang="ru-RU" sz="5400" b="1" cap="all" spc="0" dirty="0" smtClean="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rPr>
              <a:t>ОСТОРОЖНО – ОГОНЬ!</a:t>
            </a:r>
            <a:endParaRPr lang="ru-RU" sz="5400" b="1" cap="all" spc="0" dirty="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endParaRPr>
          </a:p>
        </p:txBody>
      </p:sp>
    </p:spTree>
  </p:cSld>
  <p:clrMapOvr>
    <a:masterClrMapping/>
  </p:clrMapOvr>
  <p:transition advTm="2998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sp>
        <p:nvSpPr>
          <p:cNvPr id="19" name="Содержимое 2"/>
          <p:cNvSpPr txBox="1">
            <a:spLocks/>
          </p:cNvSpPr>
          <p:nvPr/>
        </p:nvSpPr>
        <p:spPr>
          <a:xfrm>
            <a:off x="0" y="4143380"/>
            <a:ext cx="5072098" cy="221457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800" b="1" i="0" u="none" strike="noStrike" kern="1200" cap="none" spc="0" normalizeH="0" baseline="0" noProof="0" dirty="0" smtClean="0">
                <a:ln>
                  <a:noFill/>
                </a:ln>
                <a:solidFill>
                  <a:schemeClr val="tx1"/>
                </a:solidFill>
                <a:effectLst/>
                <a:uLnTx/>
                <a:uFillTx/>
                <a:latin typeface="+mn-lt"/>
                <a:ea typeface="+mn-ea"/>
                <a:cs typeface="+mn-cs"/>
              </a:rPr>
              <a:t>Если не можете потушить пожар сами, то сообщите пожарной службе</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Picture 2" descr="C:\Users\Светлана\Documents\Мои результаты сканирования\сканирование0047.jpg"/>
          <p:cNvPicPr>
            <a:picLocks noChangeAspect="1" noChangeArrowheads="1"/>
          </p:cNvPicPr>
          <p:nvPr/>
        </p:nvPicPr>
        <p:blipFill>
          <a:blip r:embed="rId3" cstate="screen">
            <a:lum bright="8000"/>
          </a:blip>
          <a:srcRect r="-26" b="-27"/>
          <a:stretch>
            <a:fillRect/>
          </a:stretch>
        </p:blipFill>
        <p:spPr bwMode="auto">
          <a:xfrm>
            <a:off x="5143500" y="0"/>
            <a:ext cx="4000500" cy="6572250"/>
          </a:xfrm>
          <a:prstGeom prst="rect">
            <a:avLst/>
          </a:prstGeom>
          <a:noFill/>
          <a:ln w="9525">
            <a:noFill/>
            <a:miter lim="800000"/>
            <a:headEnd/>
            <a:tailEnd/>
          </a:ln>
        </p:spPr>
      </p:pic>
      <p:sp>
        <p:nvSpPr>
          <p:cNvPr id="2" name="Заголовок 1"/>
          <p:cNvSpPr>
            <a:spLocks noGrp="1"/>
          </p:cNvSpPr>
          <p:nvPr>
            <p:ph type="title"/>
          </p:nvPr>
        </p:nvSpPr>
        <p:spPr>
          <a:xfrm>
            <a:off x="0" y="0"/>
            <a:ext cx="8358214" cy="857232"/>
          </a:xfrm>
        </p:spPr>
        <p:txBody>
          <a:bodyPr>
            <a:normAutofit fontScale="90000"/>
          </a:bodyPr>
          <a:lstStyle/>
          <a:p>
            <a:pPr algn="l"/>
            <a:r>
              <a:rPr lang="ru-RU" b="1" dirty="0" smtClean="0">
                <a:solidFill>
                  <a:srgbClr val="C00000"/>
                </a:solidFill>
              </a:rPr>
              <a:t>Ликвидация и локализация пожара</a:t>
            </a:r>
            <a:endParaRPr lang="ru-RU" dirty="0"/>
          </a:p>
        </p:txBody>
      </p:sp>
      <p:sp>
        <p:nvSpPr>
          <p:cNvPr id="3" name="Содержимое 2"/>
          <p:cNvSpPr>
            <a:spLocks noGrp="1"/>
          </p:cNvSpPr>
          <p:nvPr>
            <p:ph idx="1"/>
          </p:nvPr>
        </p:nvSpPr>
        <p:spPr>
          <a:xfrm>
            <a:off x="0" y="928670"/>
            <a:ext cx="6858016" cy="2928958"/>
          </a:xfrm>
        </p:spPr>
        <p:txBody>
          <a:bodyPr>
            <a:noAutofit/>
          </a:bodyPr>
          <a:lstStyle/>
          <a:p>
            <a:r>
              <a:rPr lang="ru-RU" sz="2800" b="1" dirty="0" smtClean="0"/>
              <a:t>При опасности поражения электрическим током отключите электроэнергию</a:t>
            </a:r>
          </a:p>
          <a:p>
            <a:r>
              <a:rPr lang="ru-RU" sz="2800" b="1" dirty="0" smtClean="0"/>
              <a:t>Отключите газ, если же такой имеется</a:t>
            </a:r>
          </a:p>
          <a:p>
            <a:r>
              <a:rPr lang="ru-RU" sz="2800" b="1" dirty="0" smtClean="0"/>
              <a:t>При пожаре не открывайте окна и двери, поток воздуха только усилит огонь</a:t>
            </a:r>
          </a:p>
        </p:txBody>
      </p:sp>
      <p:grpSp>
        <p:nvGrpSpPr>
          <p:cNvPr id="4" name="Группа 3"/>
          <p:cNvGrpSpPr/>
          <p:nvPr/>
        </p:nvGrpSpPr>
        <p:grpSpPr>
          <a:xfrm>
            <a:off x="0" y="4572008"/>
            <a:ext cx="9144000" cy="2285992"/>
            <a:chOff x="0" y="4572008"/>
            <a:chExt cx="9144000" cy="2285992"/>
          </a:xfrm>
        </p:grpSpPr>
        <p:pic>
          <p:nvPicPr>
            <p:cNvPr id="5" name="Picture 13" descr="Рисунок1"/>
            <p:cNvPicPr>
              <a:picLocks noChangeAspect="1" noChangeArrowheads="1" noCrop="1"/>
            </p:cNvPicPr>
            <p:nvPr/>
          </p:nvPicPr>
          <p:blipFill>
            <a:blip r:embed="rId4" cstate="screen"/>
            <a:srcRect/>
            <a:stretch>
              <a:fillRect/>
            </a:stretch>
          </p:blipFill>
          <p:spPr>
            <a:xfrm>
              <a:off x="4241843" y="6215082"/>
              <a:ext cx="740314" cy="642918"/>
            </a:xfrm>
            <a:prstGeom prst="rect">
              <a:avLst/>
            </a:prstGeom>
            <a:noFill/>
          </p:spPr>
        </p:pic>
        <p:pic>
          <p:nvPicPr>
            <p:cNvPr id="6" name="Picture 13" descr="Рисунок1"/>
            <p:cNvPicPr>
              <a:picLocks noChangeAspect="1" noChangeArrowheads="1" noCrop="1"/>
            </p:cNvPicPr>
            <p:nvPr/>
          </p:nvPicPr>
          <p:blipFill>
            <a:blip r:embed="rId4" cstate="screen"/>
            <a:srcRect/>
            <a:stretch>
              <a:fillRect/>
            </a:stretch>
          </p:blipFill>
          <p:spPr>
            <a:xfrm>
              <a:off x="0" y="5786454"/>
              <a:ext cx="740314" cy="1071546"/>
            </a:xfrm>
            <a:prstGeom prst="rect">
              <a:avLst/>
            </a:prstGeom>
            <a:noFill/>
          </p:spPr>
        </p:pic>
        <p:pic>
          <p:nvPicPr>
            <p:cNvPr id="7" name="Picture 13" descr="Рисунок1"/>
            <p:cNvPicPr>
              <a:picLocks noChangeAspect="1" noChangeArrowheads="1" noCrop="1"/>
            </p:cNvPicPr>
            <p:nvPr/>
          </p:nvPicPr>
          <p:blipFill>
            <a:blip r:embed="rId4" cstate="screen"/>
            <a:srcRect/>
            <a:stretch>
              <a:fillRect/>
            </a:stretch>
          </p:blipFill>
          <p:spPr>
            <a:xfrm>
              <a:off x="4962162" y="5929330"/>
              <a:ext cx="740314" cy="928670"/>
            </a:xfrm>
            <a:prstGeom prst="rect">
              <a:avLst/>
            </a:prstGeom>
            <a:noFill/>
          </p:spPr>
        </p:pic>
        <p:pic>
          <p:nvPicPr>
            <p:cNvPr id="8" name="Picture 13" descr="Рисунок1"/>
            <p:cNvPicPr>
              <a:picLocks noChangeAspect="1" noChangeArrowheads="1" noCrop="1"/>
            </p:cNvPicPr>
            <p:nvPr/>
          </p:nvPicPr>
          <p:blipFill>
            <a:blip r:embed="rId4" cstate="screen"/>
            <a:srcRect/>
            <a:stretch>
              <a:fillRect/>
            </a:stretch>
          </p:blipFill>
          <p:spPr>
            <a:xfrm>
              <a:off x="6322764" y="5643578"/>
              <a:ext cx="740314" cy="1214422"/>
            </a:xfrm>
            <a:prstGeom prst="rect">
              <a:avLst/>
            </a:prstGeom>
            <a:noFill/>
          </p:spPr>
        </p:pic>
        <p:pic>
          <p:nvPicPr>
            <p:cNvPr id="9" name="Picture 13" descr="Рисунок1"/>
            <p:cNvPicPr>
              <a:picLocks noChangeAspect="1" noChangeArrowheads="1" noCrop="1"/>
            </p:cNvPicPr>
            <p:nvPr/>
          </p:nvPicPr>
          <p:blipFill>
            <a:blip r:embed="rId4" cstate="screen"/>
            <a:srcRect/>
            <a:stretch>
              <a:fillRect/>
            </a:stretch>
          </p:blipFill>
          <p:spPr>
            <a:xfrm>
              <a:off x="7043084" y="6215082"/>
              <a:ext cx="740314" cy="642918"/>
            </a:xfrm>
            <a:prstGeom prst="rect">
              <a:avLst/>
            </a:prstGeom>
            <a:noFill/>
          </p:spPr>
        </p:pic>
        <p:pic>
          <p:nvPicPr>
            <p:cNvPr id="10" name="Picture 13" descr="Рисунок1"/>
            <p:cNvPicPr>
              <a:picLocks noChangeAspect="1" noChangeArrowheads="1" noCrop="1"/>
            </p:cNvPicPr>
            <p:nvPr/>
          </p:nvPicPr>
          <p:blipFill>
            <a:blip r:embed="rId4" cstate="screen"/>
            <a:srcRect/>
            <a:stretch>
              <a:fillRect/>
            </a:stretch>
          </p:blipFill>
          <p:spPr>
            <a:xfrm>
              <a:off x="7763403" y="5786454"/>
              <a:ext cx="740314" cy="1071546"/>
            </a:xfrm>
            <a:prstGeom prst="rect">
              <a:avLst/>
            </a:prstGeom>
            <a:noFill/>
          </p:spPr>
        </p:pic>
        <p:pic>
          <p:nvPicPr>
            <p:cNvPr id="11" name="Picture 13" descr="Рисунок1"/>
            <p:cNvPicPr>
              <a:picLocks noChangeAspect="1" noChangeArrowheads="1" noCrop="1"/>
            </p:cNvPicPr>
            <p:nvPr/>
          </p:nvPicPr>
          <p:blipFill>
            <a:blip r:embed="rId4" cstate="screen"/>
            <a:srcRect/>
            <a:stretch>
              <a:fillRect/>
            </a:stretch>
          </p:blipFill>
          <p:spPr>
            <a:xfrm>
              <a:off x="8403686" y="4572008"/>
              <a:ext cx="740314" cy="2285992"/>
            </a:xfrm>
            <a:prstGeom prst="rect">
              <a:avLst/>
            </a:prstGeom>
            <a:noFill/>
          </p:spPr>
        </p:pic>
        <p:pic>
          <p:nvPicPr>
            <p:cNvPr id="12" name="Picture 13" descr="Рисунок1"/>
            <p:cNvPicPr>
              <a:picLocks noChangeAspect="1" noChangeArrowheads="1" noCrop="1"/>
            </p:cNvPicPr>
            <p:nvPr/>
          </p:nvPicPr>
          <p:blipFill>
            <a:blip r:embed="rId4" cstate="screen"/>
            <a:srcRect/>
            <a:stretch>
              <a:fillRect/>
            </a:stretch>
          </p:blipFill>
          <p:spPr>
            <a:xfrm>
              <a:off x="2881240" y="6072206"/>
              <a:ext cx="740314" cy="785794"/>
            </a:xfrm>
            <a:prstGeom prst="rect">
              <a:avLst/>
            </a:prstGeom>
            <a:noFill/>
          </p:spPr>
        </p:pic>
        <p:pic>
          <p:nvPicPr>
            <p:cNvPr id="13" name="Picture 13" descr="Рисунок1"/>
            <p:cNvPicPr>
              <a:picLocks noChangeAspect="1" noChangeArrowheads="1" noCrop="1"/>
            </p:cNvPicPr>
            <p:nvPr/>
          </p:nvPicPr>
          <p:blipFill>
            <a:blip r:embed="rId4" cstate="screen"/>
            <a:srcRect/>
            <a:stretch>
              <a:fillRect/>
            </a:stretch>
          </p:blipFill>
          <p:spPr>
            <a:xfrm>
              <a:off x="2160921" y="6357958"/>
              <a:ext cx="740314" cy="500042"/>
            </a:xfrm>
            <a:prstGeom prst="rect">
              <a:avLst/>
            </a:prstGeom>
            <a:noFill/>
          </p:spPr>
        </p:pic>
        <p:pic>
          <p:nvPicPr>
            <p:cNvPr id="14" name="Picture 13" descr="Рисунок1"/>
            <p:cNvPicPr>
              <a:picLocks noChangeAspect="1" noChangeArrowheads="1" noCrop="1"/>
            </p:cNvPicPr>
            <p:nvPr/>
          </p:nvPicPr>
          <p:blipFill>
            <a:blip r:embed="rId4" cstate="screen"/>
            <a:srcRect/>
            <a:stretch>
              <a:fillRect/>
            </a:stretch>
          </p:blipFill>
          <p:spPr>
            <a:xfrm>
              <a:off x="1440602" y="5500702"/>
              <a:ext cx="740314" cy="1357298"/>
            </a:xfrm>
            <a:prstGeom prst="rect">
              <a:avLst/>
            </a:prstGeom>
            <a:noFill/>
          </p:spPr>
        </p:pic>
        <p:pic>
          <p:nvPicPr>
            <p:cNvPr id="15" name="Picture 13" descr="Рисунок1"/>
            <p:cNvPicPr>
              <a:picLocks noChangeAspect="1" noChangeArrowheads="1" noCrop="1"/>
            </p:cNvPicPr>
            <p:nvPr/>
          </p:nvPicPr>
          <p:blipFill>
            <a:blip r:embed="rId4" cstate="screen"/>
            <a:srcRect/>
            <a:stretch>
              <a:fillRect/>
            </a:stretch>
          </p:blipFill>
          <p:spPr>
            <a:xfrm>
              <a:off x="720283" y="6215082"/>
              <a:ext cx="740314" cy="642918"/>
            </a:xfrm>
            <a:prstGeom prst="rect">
              <a:avLst/>
            </a:prstGeom>
            <a:noFill/>
          </p:spPr>
        </p:pic>
        <p:pic>
          <p:nvPicPr>
            <p:cNvPr id="16" name="Picture 13" descr="Рисунок1"/>
            <p:cNvPicPr>
              <a:picLocks noChangeAspect="1" noChangeArrowheads="1" noCrop="1"/>
            </p:cNvPicPr>
            <p:nvPr/>
          </p:nvPicPr>
          <p:blipFill>
            <a:blip r:embed="rId4" cstate="screen"/>
            <a:srcRect/>
            <a:stretch>
              <a:fillRect/>
            </a:stretch>
          </p:blipFill>
          <p:spPr>
            <a:xfrm>
              <a:off x="5682481" y="6500834"/>
              <a:ext cx="740314" cy="357166"/>
            </a:xfrm>
            <a:prstGeom prst="rect">
              <a:avLst/>
            </a:prstGeom>
            <a:noFill/>
          </p:spPr>
        </p:pic>
        <p:pic>
          <p:nvPicPr>
            <p:cNvPr id="17" name="Picture 13" descr="Рисунок1"/>
            <p:cNvPicPr>
              <a:picLocks noChangeAspect="1" noChangeArrowheads="1" noCrop="1"/>
            </p:cNvPicPr>
            <p:nvPr/>
          </p:nvPicPr>
          <p:blipFill>
            <a:blip r:embed="rId4" cstate="screen"/>
            <a:srcRect/>
            <a:stretch>
              <a:fillRect/>
            </a:stretch>
          </p:blipFill>
          <p:spPr>
            <a:xfrm>
              <a:off x="3521524" y="5715016"/>
              <a:ext cx="740314" cy="1142984"/>
            </a:xfrm>
            <a:prstGeom prst="rect">
              <a:avLst/>
            </a:prstGeom>
            <a:noFill/>
          </p:spPr>
        </p:pic>
      </p:grpSp>
    </p:spTree>
  </p:cSld>
  <p:clrMapOvr>
    <a:masterClrMapping/>
  </p:clrMapOvr>
  <p:transition advTm="1521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500"/>
                                        <p:tgtEl>
                                          <p:spTgt spid="3">
                                            <p:txEl>
                                              <p:pRg st="1" end="1"/>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left)">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pic>
        <p:nvPicPr>
          <p:cNvPr id="4" name="Picture 13" descr="Рисунок1"/>
          <p:cNvPicPr>
            <a:picLocks noChangeAspect="1" noChangeArrowheads="1" noCrop="1"/>
          </p:cNvPicPr>
          <p:nvPr/>
        </p:nvPicPr>
        <p:blipFill>
          <a:blip r:embed="rId3" cstate="screen"/>
          <a:srcRect/>
          <a:stretch>
            <a:fillRect/>
          </a:stretch>
        </p:blipFill>
        <p:spPr>
          <a:xfrm>
            <a:off x="6500826" y="0"/>
            <a:ext cx="2643174" cy="6858000"/>
          </a:xfrm>
          <a:prstGeom prst="rect">
            <a:avLst/>
          </a:prstGeom>
          <a:noFill/>
        </p:spPr>
      </p:pic>
      <p:sp>
        <p:nvSpPr>
          <p:cNvPr id="2" name="Заголовок 1"/>
          <p:cNvSpPr>
            <a:spLocks noGrp="1"/>
          </p:cNvSpPr>
          <p:nvPr>
            <p:ph type="title"/>
          </p:nvPr>
        </p:nvSpPr>
        <p:spPr>
          <a:xfrm>
            <a:off x="428596" y="0"/>
            <a:ext cx="8229600" cy="868346"/>
          </a:xfrm>
        </p:spPr>
        <p:txBody>
          <a:bodyPr/>
          <a:lstStyle/>
          <a:p>
            <a:r>
              <a:rPr lang="ru-RU" b="1" dirty="0" smtClean="0">
                <a:solidFill>
                  <a:srgbClr val="0070C0"/>
                </a:solidFill>
              </a:rPr>
              <a:t>Мое поведение при пожаре</a:t>
            </a:r>
            <a:endParaRPr lang="ru-RU" dirty="0">
              <a:solidFill>
                <a:srgbClr val="0070C0"/>
              </a:solidFill>
            </a:endParaRPr>
          </a:p>
        </p:txBody>
      </p:sp>
      <p:sp>
        <p:nvSpPr>
          <p:cNvPr id="3" name="Содержимое 2"/>
          <p:cNvSpPr>
            <a:spLocks noGrp="1"/>
          </p:cNvSpPr>
          <p:nvPr>
            <p:ph idx="1"/>
          </p:nvPr>
        </p:nvSpPr>
        <p:spPr>
          <a:xfrm>
            <a:off x="285720" y="714356"/>
            <a:ext cx="5900750" cy="5786478"/>
          </a:xfrm>
        </p:spPr>
        <p:txBody>
          <a:bodyPr>
            <a:normAutofit/>
          </a:bodyPr>
          <a:lstStyle/>
          <a:p>
            <a:pPr>
              <a:buNone/>
            </a:pPr>
            <a:r>
              <a:rPr lang="ru-RU" b="1" i="1" dirty="0" smtClean="0">
                <a:solidFill>
                  <a:srgbClr val="C00000"/>
                </a:solidFill>
              </a:rPr>
              <a:t>Если в жилище начался пожар не надо паниковать:</a:t>
            </a:r>
          </a:p>
          <a:p>
            <a:r>
              <a:rPr lang="ru-RU" dirty="0" smtClean="0"/>
              <a:t>спокойно, но быстро необходимо ликвидировать очаг пожара</a:t>
            </a:r>
          </a:p>
          <a:p>
            <a:r>
              <a:rPr lang="ru-RU" dirty="0" smtClean="0"/>
              <a:t>накрыть очаг пледом или другой тканью (лучше </a:t>
            </a:r>
            <a:r>
              <a:rPr lang="ru-RU" dirty="0" smtClean="0"/>
              <a:t>мокрой) со </a:t>
            </a:r>
            <a:r>
              <a:rPr lang="ru-RU" dirty="0" smtClean="0"/>
              <a:t>всех сторон, ограничив тем самым доступ воздуха</a:t>
            </a:r>
          </a:p>
          <a:p>
            <a:r>
              <a:rPr lang="ru-RU" dirty="0" smtClean="0"/>
              <a:t>Если пожар усиливается, позвоните в пожарную часть</a:t>
            </a:r>
            <a:endParaRPr lang="ru-RU" dirty="0"/>
          </a:p>
        </p:txBody>
      </p:sp>
    </p:spTree>
  </p:cSld>
  <p:clrMapOvr>
    <a:masterClrMapping/>
  </p:clrMapOvr>
  <p:transition advTm="2020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childTnLst>
                          </p:cTn>
                        </p:par>
                        <p:par>
                          <p:cTn id="8" fill="hold">
                            <p:stCondLst>
                              <p:cond delay="1000"/>
                            </p:stCondLst>
                            <p:childTnLst>
                              <p:par>
                                <p:cTn id="9" presetID="5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par>
                          <p:cTn id="14" fill="hold">
                            <p:stCondLst>
                              <p:cond delay="2000"/>
                            </p:stCondLst>
                            <p:childTnLst>
                              <p:par>
                                <p:cTn id="15" presetID="55"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par>
                          <p:cTn id="20" fill="hold">
                            <p:stCondLst>
                              <p:cond delay="3000"/>
                            </p:stCondLst>
                            <p:childTnLst>
                              <p:par>
                                <p:cTn id="21" presetID="55"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2" end="2"/>
                                            </p:txEl>
                                          </p:spTgt>
                                        </p:tgtEl>
                                      </p:cBhvr>
                                    </p:animEffect>
                                  </p:childTnLst>
                                </p:cTn>
                              </p:par>
                            </p:childTnLst>
                          </p:cTn>
                        </p:par>
                        <p:par>
                          <p:cTn id="26" fill="hold">
                            <p:stCondLst>
                              <p:cond delay="4000"/>
                            </p:stCondLst>
                            <p:childTnLst>
                              <p:par>
                                <p:cTn id="27" presetID="55"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pic>
        <p:nvPicPr>
          <p:cNvPr id="20" name="Picture 2" descr="C:\Users\Светлана\Documents\Мои результаты сканирования\сканирование0043.jpg"/>
          <p:cNvPicPr>
            <a:picLocks noChangeAspect="1" noChangeArrowheads="1"/>
          </p:cNvPicPr>
          <p:nvPr/>
        </p:nvPicPr>
        <p:blipFill>
          <a:blip r:embed="rId3" cstate="screen"/>
          <a:srcRect r="-24" b="-15"/>
          <a:stretch>
            <a:fillRect/>
          </a:stretch>
        </p:blipFill>
        <p:spPr>
          <a:xfrm>
            <a:off x="4786314" y="3214686"/>
            <a:ext cx="3735159" cy="2852304"/>
          </a:xfrm>
          <a:prstGeom prst="rect">
            <a:avLst/>
          </a:prstGeom>
        </p:spPr>
      </p:pic>
      <p:sp>
        <p:nvSpPr>
          <p:cNvPr id="2" name="Заголовок 1"/>
          <p:cNvSpPr>
            <a:spLocks noGrp="1"/>
          </p:cNvSpPr>
          <p:nvPr>
            <p:ph type="title"/>
          </p:nvPr>
        </p:nvSpPr>
        <p:spPr>
          <a:xfrm>
            <a:off x="428596" y="0"/>
            <a:ext cx="8229600" cy="1143000"/>
          </a:xfrm>
        </p:spPr>
        <p:txBody>
          <a:bodyPr>
            <a:normAutofit/>
          </a:bodyPr>
          <a:lstStyle/>
          <a:p>
            <a:r>
              <a:rPr lang="ru-RU" sz="3200" b="1" dirty="0" smtClean="0">
                <a:solidFill>
                  <a:srgbClr val="C00000"/>
                </a:solidFill>
              </a:rPr>
              <a:t>Соблюдай правила пожарной безопасности</a:t>
            </a:r>
            <a:endParaRPr lang="ru-RU" sz="3200" b="1" dirty="0">
              <a:solidFill>
                <a:srgbClr val="C00000"/>
              </a:solidFill>
            </a:endParaRPr>
          </a:p>
        </p:txBody>
      </p:sp>
      <p:pic>
        <p:nvPicPr>
          <p:cNvPr id="3074" name="Picture 2"/>
          <p:cNvPicPr>
            <a:picLocks noGrp="1" noChangeAspect="1" noChangeArrowheads="1"/>
          </p:cNvPicPr>
          <p:nvPr>
            <p:ph idx="1"/>
          </p:nvPr>
        </p:nvPicPr>
        <p:blipFill>
          <a:blip r:embed="rId4" cstate="screen"/>
          <a:srcRect/>
          <a:stretch>
            <a:fillRect/>
          </a:stretch>
        </p:blipFill>
        <p:spPr bwMode="auto">
          <a:xfrm>
            <a:off x="571472" y="1000108"/>
            <a:ext cx="3165654" cy="2614618"/>
          </a:xfrm>
          <a:prstGeom prst="rect">
            <a:avLst/>
          </a:prstGeom>
          <a:noFill/>
          <a:ln w="9525">
            <a:noFill/>
            <a:miter lim="800000"/>
            <a:headEnd/>
            <a:tailEnd/>
          </a:ln>
          <a:effectLst/>
        </p:spPr>
      </p:pic>
      <p:sp>
        <p:nvSpPr>
          <p:cNvPr id="5" name="Прямоугольник 4"/>
          <p:cNvSpPr/>
          <p:nvPr/>
        </p:nvSpPr>
        <p:spPr>
          <a:xfrm>
            <a:off x="357158" y="4071942"/>
            <a:ext cx="4214842" cy="1200329"/>
          </a:xfrm>
          <a:prstGeom prst="rect">
            <a:avLst/>
          </a:prstGeom>
        </p:spPr>
        <p:txBody>
          <a:bodyPr wrap="square">
            <a:spAutoFit/>
          </a:bodyPr>
          <a:lstStyle/>
          <a:p>
            <a:pPr algn="ctr"/>
            <a:r>
              <a:rPr lang="ru-RU" sz="2400" b="1" dirty="0" smtClean="0">
                <a:solidFill>
                  <a:srgbClr val="7030A0"/>
                </a:solidFill>
              </a:rPr>
              <a:t>Выведите из жилища маленьких детей, </a:t>
            </a:r>
          </a:p>
          <a:p>
            <a:pPr algn="ctr"/>
            <a:r>
              <a:rPr lang="ru-RU" sz="2400" b="1" dirty="0" smtClean="0">
                <a:solidFill>
                  <a:srgbClr val="7030A0"/>
                </a:solidFill>
              </a:rPr>
              <a:t>домашних животных</a:t>
            </a:r>
          </a:p>
        </p:txBody>
      </p:sp>
      <p:grpSp>
        <p:nvGrpSpPr>
          <p:cNvPr id="6" name="Группа 5"/>
          <p:cNvGrpSpPr/>
          <p:nvPr/>
        </p:nvGrpSpPr>
        <p:grpSpPr>
          <a:xfrm>
            <a:off x="0" y="4572008"/>
            <a:ext cx="9144000" cy="2285992"/>
            <a:chOff x="0" y="4572008"/>
            <a:chExt cx="9144000" cy="2285992"/>
          </a:xfrm>
        </p:grpSpPr>
        <p:pic>
          <p:nvPicPr>
            <p:cNvPr id="7" name="Picture 13" descr="Рисунок1"/>
            <p:cNvPicPr>
              <a:picLocks noChangeAspect="1" noChangeArrowheads="1" noCrop="1"/>
            </p:cNvPicPr>
            <p:nvPr/>
          </p:nvPicPr>
          <p:blipFill>
            <a:blip r:embed="rId5" cstate="screen"/>
            <a:srcRect/>
            <a:stretch>
              <a:fillRect/>
            </a:stretch>
          </p:blipFill>
          <p:spPr>
            <a:xfrm>
              <a:off x="4241843" y="6215082"/>
              <a:ext cx="740314" cy="642918"/>
            </a:xfrm>
            <a:prstGeom prst="rect">
              <a:avLst/>
            </a:prstGeom>
            <a:noFill/>
          </p:spPr>
        </p:pic>
        <p:pic>
          <p:nvPicPr>
            <p:cNvPr id="8" name="Picture 13" descr="Рисунок1"/>
            <p:cNvPicPr>
              <a:picLocks noChangeAspect="1" noChangeArrowheads="1" noCrop="1"/>
            </p:cNvPicPr>
            <p:nvPr/>
          </p:nvPicPr>
          <p:blipFill>
            <a:blip r:embed="rId5" cstate="screen"/>
            <a:srcRect/>
            <a:stretch>
              <a:fillRect/>
            </a:stretch>
          </p:blipFill>
          <p:spPr>
            <a:xfrm>
              <a:off x="0" y="5786454"/>
              <a:ext cx="740314" cy="1071546"/>
            </a:xfrm>
            <a:prstGeom prst="rect">
              <a:avLst/>
            </a:prstGeom>
            <a:noFill/>
          </p:spPr>
        </p:pic>
        <p:pic>
          <p:nvPicPr>
            <p:cNvPr id="9" name="Picture 13" descr="Рисунок1"/>
            <p:cNvPicPr>
              <a:picLocks noChangeAspect="1" noChangeArrowheads="1" noCrop="1"/>
            </p:cNvPicPr>
            <p:nvPr/>
          </p:nvPicPr>
          <p:blipFill>
            <a:blip r:embed="rId5" cstate="screen"/>
            <a:srcRect/>
            <a:stretch>
              <a:fillRect/>
            </a:stretch>
          </p:blipFill>
          <p:spPr>
            <a:xfrm>
              <a:off x="4962162" y="5929330"/>
              <a:ext cx="740314" cy="928670"/>
            </a:xfrm>
            <a:prstGeom prst="rect">
              <a:avLst/>
            </a:prstGeom>
            <a:noFill/>
          </p:spPr>
        </p:pic>
        <p:pic>
          <p:nvPicPr>
            <p:cNvPr id="10" name="Picture 13" descr="Рисунок1"/>
            <p:cNvPicPr>
              <a:picLocks noChangeAspect="1" noChangeArrowheads="1" noCrop="1"/>
            </p:cNvPicPr>
            <p:nvPr/>
          </p:nvPicPr>
          <p:blipFill>
            <a:blip r:embed="rId5" cstate="screen"/>
            <a:srcRect/>
            <a:stretch>
              <a:fillRect/>
            </a:stretch>
          </p:blipFill>
          <p:spPr>
            <a:xfrm>
              <a:off x="6322764" y="5643578"/>
              <a:ext cx="740314" cy="1214422"/>
            </a:xfrm>
            <a:prstGeom prst="rect">
              <a:avLst/>
            </a:prstGeom>
            <a:noFill/>
          </p:spPr>
        </p:pic>
        <p:pic>
          <p:nvPicPr>
            <p:cNvPr id="11" name="Picture 13" descr="Рисунок1"/>
            <p:cNvPicPr>
              <a:picLocks noChangeAspect="1" noChangeArrowheads="1" noCrop="1"/>
            </p:cNvPicPr>
            <p:nvPr/>
          </p:nvPicPr>
          <p:blipFill>
            <a:blip r:embed="rId5" cstate="screen"/>
            <a:srcRect/>
            <a:stretch>
              <a:fillRect/>
            </a:stretch>
          </p:blipFill>
          <p:spPr>
            <a:xfrm>
              <a:off x="7043084" y="6215082"/>
              <a:ext cx="740314" cy="642918"/>
            </a:xfrm>
            <a:prstGeom prst="rect">
              <a:avLst/>
            </a:prstGeom>
            <a:noFill/>
          </p:spPr>
        </p:pic>
        <p:pic>
          <p:nvPicPr>
            <p:cNvPr id="12" name="Picture 13" descr="Рисунок1"/>
            <p:cNvPicPr>
              <a:picLocks noChangeAspect="1" noChangeArrowheads="1" noCrop="1"/>
            </p:cNvPicPr>
            <p:nvPr/>
          </p:nvPicPr>
          <p:blipFill>
            <a:blip r:embed="rId5" cstate="screen"/>
            <a:srcRect/>
            <a:stretch>
              <a:fillRect/>
            </a:stretch>
          </p:blipFill>
          <p:spPr>
            <a:xfrm>
              <a:off x="7763403" y="5786454"/>
              <a:ext cx="740314" cy="1071546"/>
            </a:xfrm>
            <a:prstGeom prst="rect">
              <a:avLst/>
            </a:prstGeom>
            <a:noFill/>
          </p:spPr>
        </p:pic>
        <p:pic>
          <p:nvPicPr>
            <p:cNvPr id="13" name="Picture 13" descr="Рисунок1"/>
            <p:cNvPicPr>
              <a:picLocks noChangeAspect="1" noChangeArrowheads="1" noCrop="1"/>
            </p:cNvPicPr>
            <p:nvPr/>
          </p:nvPicPr>
          <p:blipFill>
            <a:blip r:embed="rId5" cstate="screen"/>
            <a:srcRect/>
            <a:stretch>
              <a:fillRect/>
            </a:stretch>
          </p:blipFill>
          <p:spPr>
            <a:xfrm>
              <a:off x="8403686" y="4572008"/>
              <a:ext cx="740314" cy="2285992"/>
            </a:xfrm>
            <a:prstGeom prst="rect">
              <a:avLst/>
            </a:prstGeom>
            <a:noFill/>
          </p:spPr>
        </p:pic>
        <p:pic>
          <p:nvPicPr>
            <p:cNvPr id="14" name="Picture 13" descr="Рисунок1"/>
            <p:cNvPicPr>
              <a:picLocks noChangeAspect="1" noChangeArrowheads="1" noCrop="1"/>
            </p:cNvPicPr>
            <p:nvPr/>
          </p:nvPicPr>
          <p:blipFill>
            <a:blip r:embed="rId5" cstate="screen"/>
            <a:srcRect/>
            <a:stretch>
              <a:fillRect/>
            </a:stretch>
          </p:blipFill>
          <p:spPr>
            <a:xfrm>
              <a:off x="2881240" y="6072206"/>
              <a:ext cx="740314" cy="785794"/>
            </a:xfrm>
            <a:prstGeom prst="rect">
              <a:avLst/>
            </a:prstGeom>
            <a:noFill/>
          </p:spPr>
        </p:pic>
        <p:pic>
          <p:nvPicPr>
            <p:cNvPr id="15" name="Picture 13" descr="Рисунок1"/>
            <p:cNvPicPr>
              <a:picLocks noChangeAspect="1" noChangeArrowheads="1" noCrop="1"/>
            </p:cNvPicPr>
            <p:nvPr/>
          </p:nvPicPr>
          <p:blipFill>
            <a:blip r:embed="rId5" cstate="screen"/>
            <a:srcRect/>
            <a:stretch>
              <a:fillRect/>
            </a:stretch>
          </p:blipFill>
          <p:spPr>
            <a:xfrm>
              <a:off x="2160921" y="6357958"/>
              <a:ext cx="740314" cy="500042"/>
            </a:xfrm>
            <a:prstGeom prst="rect">
              <a:avLst/>
            </a:prstGeom>
            <a:noFill/>
          </p:spPr>
        </p:pic>
        <p:pic>
          <p:nvPicPr>
            <p:cNvPr id="16" name="Picture 13" descr="Рисунок1"/>
            <p:cNvPicPr>
              <a:picLocks noChangeAspect="1" noChangeArrowheads="1" noCrop="1"/>
            </p:cNvPicPr>
            <p:nvPr/>
          </p:nvPicPr>
          <p:blipFill>
            <a:blip r:embed="rId5" cstate="screen"/>
            <a:srcRect/>
            <a:stretch>
              <a:fillRect/>
            </a:stretch>
          </p:blipFill>
          <p:spPr>
            <a:xfrm>
              <a:off x="1440602" y="5500702"/>
              <a:ext cx="740314" cy="1357298"/>
            </a:xfrm>
            <a:prstGeom prst="rect">
              <a:avLst/>
            </a:prstGeom>
            <a:noFill/>
          </p:spPr>
        </p:pic>
        <p:pic>
          <p:nvPicPr>
            <p:cNvPr id="17" name="Picture 13" descr="Рисунок1"/>
            <p:cNvPicPr>
              <a:picLocks noChangeAspect="1" noChangeArrowheads="1" noCrop="1"/>
            </p:cNvPicPr>
            <p:nvPr/>
          </p:nvPicPr>
          <p:blipFill>
            <a:blip r:embed="rId5" cstate="screen"/>
            <a:srcRect/>
            <a:stretch>
              <a:fillRect/>
            </a:stretch>
          </p:blipFill>
          <p:spPr>
            <a:xfrm>
              <a:off x="720283" y="6215082"/>
              <a:ext cx="740314" cy="642918"/>
            </a:xfrm>
            <a:prstGeom prst="rect">
              <a:avLst/>
            </a:prstGeom>
            <a:noFill/>
          </p:spPr>
        </p:pic>
        <p:pic>
          <p:nvPicPr>
            <p:cNvPr id="18" name="Picture 13" descr="Рисунок1"/>
            <p:cNvPicPr>
              <a:picLocks noChangeAspect="1" noChangeArrowheads="1" noCrop="1"/>
            </p:cNvPicPr>
            <p:nvPr/>
          </p:nvPicPr>
          <p:blipFill>
            <a:blip r:embed="rId5" cstate="screen"/>
            <a:srcRect/>
            <a:stretch>
              <a:fillRect/>
            </a:stretch>
          </p:blipFill>
          <p:spPr>
            <a:xfrm>
              <a:off x="5682481" y="6500834"/>
              <a:ext cx="740314" cy="357166"/>
            </a:xfrm>
            <a:prstGeom prst="rect">
              <a:avLst/>
            </a:prstGeom>
            <a:noFill/>
          </p:spPr>
        </p:pic>
        <p:pic>
          <p:nvPicPr>
            <p:cNvPr id="19" name="Picture 13" descr="Рисунок1"/>
            <p:cNvPicPr>
              <a:picLocks noChangeAspect="1" noChangeArrowheads="1" noCrop="1"/>
            </p:cNvPicPr>
            <p:nvPr/>
          </p:nvPicPr>
          <p:blipFill>
            <a:blip r:embed="rId5" cstate="screen"/>
            <a:srcRect/>
            <a:stretch>
              <a:fillRect/>
            </a:stretch>
          </p:blipFill>
          <p:spPr>
            <a:xfrm>
              <a:off x="3521524" y="5715016"/>
              <a:ext cx="740314" cy="1142984"/>
            </a:xfrm>
            <a:prstGeom prst="rect">
              <a:avLst/>
            </a:prstGeom>
            <a:noFill/>
          </p:spPr>
        </p:pic>
      </p:grpSp>
      <p:sp>
        <p:nvSpPr>
          <p:cNvPr id="21" name="Подзаголовок 4"/>
          <p:cNvSpPr txBox="1">
            <a:spLocks/>
          </p:cNvSpPr>
          <p:nvPr/>
        </p:nvSpPr>
        <p:spPr>
          <a:xfrm>
            <a:off x="4214810" y="1071546"/>
            <a:ext cx="4471974" cy="1752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От огня и дыма</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Спрятаться нельзя.</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Убегать из дома</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Нужно вам, друзья!</a:t>
            </a:r>
            <a:endParaRPr kumimoji="0" lang="ru-RU" sz="2400" b="1" i="0" u="none" strike="noStrike" kern="1200" cap="none" spc="0" normalizeH="0" baseline="0" noProof="0" dirty="0">
              <a:ln>
                <a:noFill/>
              </a:ln>
              <a:solidFill>
                <a:srgbClr val="7030A0"/>
              </a:solidFill>
              <a:effectLst/>
              <a:uLnTx/>
              <a:uFillTx/>
              <a:latin typeface="+mn-lt"/>
              <a:ea typeface="+mn-ea"/>
              <a:cs typeface="+mn-cs"/>
            </a:endParaRPr>
          </a:p>
        </p:txBody>
      </p:sp>
    </p:spTree>
  </p:cSld>
  <p:clrMapOvr>
    <a:masterClrMapping/>
  </p:clrMapOvr>
  <p:transition advTm="1092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0332" y="285728"/>
            <a:ext cx="6143668" cy="939784"/>
          </a:xfrm>
        </p:spPr>
        <p:txBody>
          <a:bodyPr>
            <a:normAutofit/>
          </a:bodyPr>
          <a:lstStyle/>
          <a:p>
            <a:r>
              <a:rPr lang="ru-RU" b="1" dirty="0" smtClean="0">
                <a:solidFill>
                  <a:srgbClr val="0070C0"/>
                </a:solidFill>
              </a:rPr>
              <a:t>Доктор</a:t>
            </a:r>
            <a:r>
              <a:rPr lang="ru-RU" dirty="0" smtClean="0">
                <a:solidFill>
                  <a:srgbClr val="0070C0"/>
                </a:solidFill>
              </a:rPr>
              <a:t> р</a:t>
            </a:r>
            <a:r>
              <a:rPr lang="ru-RU" b="1" dirty="0" smtClean="0">
                <a:solidFill>
                  <a:srgbClr val="0070C0"/>
                </a:solidFill>
              </a:rPr>
              <a:t>екомендует</a:t>
            </a:r>
            <a:endParaRPr lang="ru-RU" dirty="0">
              <a:solidFill>
                <a:srgbClr val="0070C0"/>
              </a:solidFill>
            </a:endParaRPr>
          </a:p>
        </p:txBody>
      </p:sp>
      <p:sp>
        <p:nvSpPr>
          <p:cNvPr id="3" name="Содержимое 2"/>
          <p:cNvSpPr>
            <a:spLocks noGrp="1"/>
          </p:cNvSpPr>
          <p:nvPr>
            <p:ph idx="1"/>
          </p:nvPr>
        </p:nvSpPr>
        <p:spPr>
          <a:xfrm>
            <a:off x="3000332" y="1785926"/>
            <a:ext cx="6143668" cy="4714908"/>
          </a:xfrm>
        </p:spPr>
        <p:txBody>
          <a:bodyPr>
            <a:normAutofit fontScale="92500"/>
          </a:bodyPr>
          <a:lstStyle/>
          <a:p>
            <a:r>
              <a:rPr lang="ru-RU" b="1" dirty="0" smtClean="0">
                <a:solidFill>
                  <a:srgbClr val="7030A0"/>
                </a:solidFill>
              </a:rPr>
              <a:t>Если во время пожара вы получили ожог, то для уменьшения боли к месту ожога приложите что-нибудь холодное</a:t>
            </a:r>
          </a:p>
          <a:p>
            <a:r>
              <a:rPr lang="ru-RU" b="1" dirty="0" smtClean="0">
                <a:solidFill>
                  <a:srgbClr val="7030A0"/>
                </a:solidFill>
              </a:rPr>
              <a:t>Образовавшиеся на месте ожога пузыри, ни в коем случае нельзя вскрывать</a:t>
            </a:r>
          </a:p>
          <a:p>
            <a:r>
              <a:rPr lang="ru-RU" b="1" dirty="0" smtClean="0">
                <a:solidFill>
                  <a:srgbClr val="7030A0"/>
                </a:solidFill>
              </a:rPr>
              <a:t>При сильных ожогах необходимо немедленно  обратиться к врачу</a:t>
            </a:r>
          </a:p>
          <a:p>
            <a:pPr>
              <a:buNone/>
            </a:pPr>
            <a:endParaRPr lang="ru-RU" dirty="0"/>
          </a:p>
        </p:txBody>
      </p:sp>
      <p:pic>
        <p:nvPicPr>
          <p:cNvPr id="5" name="Picture 82"/>
          <p:cNvPicPr>
            <a:picLocks noChangeAspect="1" noChangeArrowheads="1"/>
          </p:cNvPicPr>
          <p:nvPr/>
        </p:nvPicPr>
        <p:blipFill>
          <a:blip r:embed="rId3" cstate="screen"/>
          <a:srcRect/>
          <a:stretch>
            <a:fillRect/>
          </a:stretch>
        </p:blipFill>
        <p:spPr>
          <a:xfrm>
            <a:off x="-1" y="285728"/>
            <a:ext cx="2792179" cy="3071834"/>
          </a:xfrm>
          <a:prstGeom prst="rect">
            <a:avLst/>
          </a:prstGeom>
          <a:noFill/>
          <a:ln/>
        </p:spPr>
      </p:pic>
    </p:spTree>
  </p:cSld>
  <p:clrMapOvr>
    <a:masterClrMapping/>
  </p:clrMapOvr>
  <p:transition advTm="2053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1000"/>
                                        <p:tgtEl>
                                          <p:spTgt spid="5"/>
                                        </p:tgtEl>
                                      </p:cBhvr>
                                    </p:animEffect>
                                  </p:childTnLst>
                                </p:cTn>
                              </p:par>
                              <p:par>
                                <p:cTn id="8" presetID="21"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8)">
                                      <p:cBhvr>
                                        <p:cTn id="10" dur="500"/>
                                        <p:tgtEl>
                                          <p:spTgt spid="5"/>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par>
                          <p:cTn id="15" fill="hold">
                            <p:stCondLst>
                              <p:cond delay="1500"/>
                            </p:stCondLst>
                            <p:childTnLst>
                              <p:par>
                                <p:cTn id="16" presetID="7" presetClass="entr" presetSubtype="8"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0" fill="hold">
                            <p:stCondLst>
                              <p:cond delay="3500"/>
                            </p:stCondLst>
                            <p:childTnLst>
                              <p:par>
                                <p:cTn id="21" presetID="7" presetClass="entr" presetSubtype="8"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5" fill="hold">
                            <p:stCondLst>
                              <p:cond delay="5500"/>
                            </p:stCondLst>
                            <p:childTnLst>
                              <p:par>
                                <p:cTn id="26" presetID="7" presetClass="entr" presetSubtype="8"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9" dur="2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14" name="Заголовок 13"/>
          <p:cNvSpPr>
            <a:spLocks noGrp="1"/>
          </p:cNvSpPr>
          <p:nvPr>
            <p:ph type="title"/>
          </p:nvPr>
        </p:nvSpPr>
        <p:spPr>
          <a:xfrm>
            <a:off x="457200" y="461417"/>
            <a:ext cx="8229600" cy="76944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spc="50" dirty="0" smtClean="0">
                <a:ln w="11430"/>
                <a:solidFill>
                  <a:srgbClr val="7030A0"/>
                </a:solidFill>
                <a:effectLst>
                  <a:outerShdw blurRad="76200" dist="50800" dir="5400000" algn="tl" rotWithShape="0">
                    <a:srgbClr val="000000">
                      <a:alpha val="65000"/>
                    </a:srgbClr>
                  </a:outerShdw>
                </a:effectLst>
              </a:rPr>
              <a:t>Викторина: </a:t>
            </a:r>
            <a:r>
              <a:rPr lang="ru-RU" b="1" spc="50" dirty="0" smtClean="0">
                <a:ln w="11430"/>
                <a:solidFill>
                  <a:srgbClr val="C50B9D"/>
                </a:solidFill>
                <a:effectLst>
                  <a:outerShdw blurRad="76200" dist="50800" dir="5400000" algn="tl" rotWithShape="0">
                    <a:srgbClr val="000000">
                      <a:alpha val="65000"/>
                    </a:srgbClr>
                  </a:outerShdw>
                </a:effectLst>
              </a:rPr>
              <a:t>«ПОИГРАЙКА»</a:t>
            </a:r>
            <a:endParaRPr lang="ru-RU" b="1" cap="none" spc="50" dirty="0">
              <a:ln w="11430"/>
              <a:solidFill>
                <a:srgbClr val="C50B9D"/>
              </a:solidFill>
              <a:effectLst>
                <a:outerShdw blurRad="76200" dist="50800" dir="5400000" algn="tl" rotWithShape="0">
                  <a:srgbClr val="000000">
                    <a:alpha val="65000"/>
                  </a:srgbClr>
                </a:outerShdw>
              </a:effectLst>
            </a:endParaRPr>
          </a:p>
        </p:txBody>
      </p:sp>
      <p:graphicFrame>
        <p:nvGraphicFramePr>
          <p:cNvPr id="5" name="Содержимое 4"/>
          <p:cNvGraphicFramePr>
            <a:graphicFrameLocks noGrp="1"/>
          </p:cNvGraphicFramePr>
          <p:nvPr>
            <p:ph sz="half" idx="1"/>
          </p:nvPr>
        </p:nvGraphicFramePr>
        <p:xfrm>
          <a:off x="357158" y="1500174"/>
          <a:ext cx="8215372" cy="4857784"/>
        </p:xfrm>
        <a:graphic>
          <a:graphicData uri="http://schemas.openxmlformats.org/drawingml/2006/table">
            <a:tbl>
              <a:tblPr firstRow="1" bandRow="1">
                <a:tableStyleId>{5940675A-B579-460E-94D1-54222C63F5DA}</a:tableStyleId>
              </a:tblPr>
              <a:tblGrid>
                <a:gridCol w="2053843"/>
                <a:gridCol w="2053843"/>
                <a:gridCol w="2053843"/>
                <a:gridCol w="2053843"/>
              </a:tblGrid>
              <a:tr h="2428892">
                <a:tc>
                  <a:txBody>
                    <a:bodyPr/>
                    <a:lstStyle/>
                    <a:p>
                      <a:pPr algn="ctr"/>
                      <a:r>
                        <a:rPr lang="ru-RU" sz="7200" dirty="0" smtClean="0">
                          <a:hlinkClick r:id="rId2" action="ppaction://hlinksldjump"/>
                        </a:rPr>
                        <a:t>10</a:t>
                      </a:r>
                      <a:endParaRPr lang="ru-RU" sz="7200" dirty="0" smtClean="0"/>
                    </a:p>
                  </a:txBody>
                  <a:tcPr/>
                </a:tc>
                <a:tc>
                  <a:txBody>
                    <a:bodyPr/>
                    <a:lstStyle/>
                    <a:p>
                      <a:pPr algn="ctr"/>
                      <a:r>
                        <a:rPr lang="ru-RU" sz="7200" dirty="0" smtClean="0">
                          <a:hlinkClick r:id="rId3" action="ppaction://hlinksldjump"/>
                        </a:rPr>
                        <a:t>20</a:t>
                      </a:r>
                      <a:endParaRPr lang="ru-RU" sz="7200" dirty="0"/>
                    </a:p>
                  </a:txBody>
                  <a:tcPr/>
                </a:tc>
                <a:tc>
                  <a:txBody>
                    <a:bodyPr/>
                    <a:lstStyle/>
                    <a:p>
                      <a:pPr algn="ctr"/>
                      <a:r>
                        <a:rPr lang="ru-RU" sz="7200" dirty="0" smtClean="0">
                          <a:hlinkClick r:id="rId4" action="ppaction://hlinksldjump"/>
                        </a:rPr>
                        <a:t>30</a:t>
                      </a:r>
                      <a:endParaRPr lang="ru-RU" sz="7200" dirty="0"/>
                    </a:p>
                  </a:txBody>
                  <a:tcPr/>
                </a:tc>
                <a:tc>
                  <a:txBody>
                    <a:bodyPr/>
                    <a:lstStyle/>
                    <a:p>
                      <a:pPr algn="ctr"/>
                      <a:r>
                        <a:rPr lang="ru-RU" sz="7200" dirty="0" smtClean="0">
                          <a:hlinkClick r:id="rId5" action="ppaction://hlinksldjump"/>
                        </a:rPr>
                        <a:t>40</a:t>
                      </a:r>
                      <a:endParaRPr lang="ru-RU" sz="7200" dirty="0"/>
                    </a:p>
                  </a:txBody>
                  <a:tcPr/>
                </a:tc>
              </a:tr>
              <a:tr h="2428892">
                <a:tc>
                  <a:txBody>
                    <a:bodyPr/>
                    <a:lstStyle/>
                    <a:p>
                      <a:pPr algn="ctr"/>
                      <a:r>
                        <a:rPr lang="ru-RU" sz="7200" dirty="0" smtClean="0">
                          <a:hlinkClick r:id="rId6" action="ppaction://hlinksldjump"/>
                        </a:rPr>
                        <a:t>10</a:t>
                      </a:r>
                      <a:endParaRPr lang="ru-RU" sz="7200" dirty="0" smtClean="0"/>
                    </a:p>
                  </a:txBody>
                  <a:tcPr/>
                </a:tc>
                <a:tc>
                  <a:txBody>
                    <a:bodyPr/>
                    <a:lstStyle/>
                    <a:p>
                      <a:pPr algn="ctr"/>
                      <a:r>
                        <a:rPr lang="ru-RU" sz="7200" dirty="0" smtClean="0">
                          <a:hlinkClick r:id="rId7" action="ppaction://hlinksldjump"/>
                        </a:rPr>
                        <a:t>20</a:t>
                      </a:r>
                      <a:endParaRPr lang="ru-RU" sz="7200" dirty="0"/>
                    </a:p>
                  </a:txBody>
                  <a:tcPr/>
                </a:tc>
                <a:tc>
                  <a:txBody>
                    <a:bodyPr/>
                    <a:lstStyle/>
                    <a:p>
                      <a:pPr algn="ctr"/>
                      <a:r>
                        <a:rPr lang="ru-RU" sz="7200" dirty="0" smtClean="0">
                          <a:hlinkClick r:id="rId8" action="ppaction://hlinksldjump"/>
                        </a:rPr>
                        <a:t>30</a:t>
                      </a:r>
                      <a:endParaRPr lang="ru-RU" sz="7200" dirty="0"/>
                    </a:p>
                  </a:txBody>
                  <a:tcPr/>
                </a:tc>
                <a:tc>
                  <a:txBody>
                    <a:bodyPr/>
                    <a:lstStyle/>
                    <a:p>
                      <a:pPr algn="ctr"/>
                      <a:r>
                        <a:rPr lang="ru-RU" sz="7200" dirty="0" smtClean="0">
                          <a:hlinkClick r:id="rId9" action="ppaction://hlinksldjump"/>
                        </a:rPr>
                        <a:t>40</a:t>
                      </a:r>
                      <a:endParaRPr lang="ru-RU" sz="72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50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000" fill="hold"/>
                                        <p:tgtEl>
                                          <p:spTgt spid="14"/>
                                        </p:tgtEl>
                                        <p:attrNameLst>
                                          <p:attrName>ppt_x</p:attrName>
                                        </p:attrNameLst>
                                      </p:cBhvr>
                                      <p:tavLst>
                                        <p:tav tm="0">
                                          <p:val>
                                            <p:strVal val="0-#ppt_w/2"/>
                                          </p:val>
                                        </p:tav>
                                        <p:tav tm="100000">
                                          <p:val>
                                            <p:strVal val="#ppt_x"/>
                                          </p:val>
                                        </p:tav>
                                      </p:tavLst>
                                    </p:anim>
                                    <p:anim calcmode="lin" valueType="num">
                                      <p:cBhvr additive="base">
                                        <p:cTn id="8" dur="1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Отгадай загадку</a:t>
            </a:r>
            <a:endParaRPr lang="ru-RU" dirty="0"/>
          </a:p>
        </p:txBody>
      </p:sp>
      <p:sp>
        <p:nvSpPr>
          <p:cNvPr id="3" name="Содержимое 2"/>
          <p:cNvSpPr>
            <a:spLocks noGrp="1"/>
          </p:cNvSpPr>
          <p:nvPr>
            <p:ph idx="1"/>
          </p:nvPr>
        </p:nvSpPr>
        <p:spPr/>
        <p:txBody>
          <a:bodyPr/>
          <a:lstStyle/>
          <a:p>
            <a:pPr>
              <a:buNone/>
            </a:pPr>
            <a:r>
              <a:rPr lang="ru-RU" dirty="0" smtClean="0"/>
              <a:t>    Выпал на пол уголек:</a:t>
            </a:r>
            <a:br>
              <a:rPr lang="ru-RU" dirty="0" smtClean="0"/>
            </a:br>
            <a:r>
              <a:rPr lang="ru-RU" dirty="0" smtClean="0"/>
              <a:t>Деревянный пол зажег, </a:t>
            </a:r>
            <a:br>
              <a:rPr lang="ru-RU" dirty="0" smtClean="0"/>
            </a:br>
            <a:r>
              <a:rPr lang="ru-RU" dirty="0" smtClean="0"/>
              <a:t>Не смотри, не жди, не стой,</a:t>
            </a:r>
            <a:br>
              <a:rPr lang="ru-RU" dirty="0" smtClean="0"/>
            </a:br>
            <a:r>
              <a:rPr lang="ru-RU" dirty="0" smtClean="0"/>
              <a:t>А залей его …  </a:t>
            </a:r>
          </a:p>
          <a:p>
            <a:pPr>
              <a:buNone/>
            </a:pPr>
            <a:endParaRPr lang="ru-RU" dirty="0" smtClean="0"/>
          </a:p>
          <a:p>
            <a:pPr>
              <a:buNone/>
            </a:pPr>
            <a:endParaRPr lang="ru-RU" dirty="0" smtClean="0"/>
          </a:p>
          <a:p>
            <a:pPr>
              <a:buNone/>
            </a:pPr>
            <a:r>
              <a:rPr lang="ru-RU" dirty="0" smtClean="0"/>
              <a:t>Ответ: </a:t>
            </a:r>
            <a:r>
              <a:rPr lang="ru-RU" b="1" u="sng" dirty="0" smtClean="0"/>
              <a:t>ВОДОЙ</a:t>
            </a:r>
            <a:endParaRPr lang="ru-RU" b="1" u="sng" dirty="0"/>
          </a:p>
        </p:txBody>
      </p:sp>
      <p:pic>
        <p:nvPicPr>
          <p:cNvPr id="4" name="Picture 13" descr="Рисунок1"/>
          <p:cNvPicPr>
            <a:picLocks noChangeAspect="1" noChangeArrowheads="1" noCrop="1"/>
          </p:cNvPicPr>
          <p:nvPr/>
        </p:nvPicPr>
        <p:blipFill>
          <a:blip r:embed="rId2" cstate="screen"/>
          <a:srcRect/>
          <a:stretch>
            <a:fillRect/>
          </a:stretch>
        </p:blipFill>
        <p:spPr>
          <a:xfrm>
            <a:off x="6500826" y="0"/>
            <a:ext cx="2643174" cy="6858000"/>
          </a:xfrm>
          <a:prstGeom prst="rect">
            <a:avLst/>
          </a:prstGeom>
          <a:noFill/>
        </p:spPr>
      </p:pic>
      <p:sp>
        <p:nvSpPr>
          <p:cNvPr id="8" name="Прямоугольник 7"/>
          <p:cNvSpPr/>
          <p:nvPr/>
        </p:nvSpPr>
        <p:spPr>
          <a:xfrm>
            <a:off x="7215206" y="6488668"/>
            <a:ext cx="1928794"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3" action="ppaction://hlinksldjump"/>
              </a:rPr>
              <a:t>На главную</a:t>
            </a:r>
            <a:endParaRPr lang="ru-RU" dirty="0">
              <a:solidFill>
                <a:srgbClr val="0070C0"/>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0-#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7" presetClass="entr" presetSubtype="8"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Отгадай загадку</a:t>
            </a:r>
            <a:endParaRPr lang="ru-RU" dirty="0"/>
          </a:p>
        </p:txBody>
      </p:sp>
      <p:sp>
        <p:nvSpPr>
          <p:cNvPr id="3" name="Содержимое 2"/>
          <p:cNvSpPr>
            <a:spLocks noGrp="1"/>
          </p:cNvSpPr>
          <p:nvPr>
            <p:ph idx="1"/>
          </p:nvPr>
        </p:nvSpPr>
        <p:spPr>
          <a:xfrm>
            <a:off x="0" y="2500306"/>
            <a:ext cx="6543692" cy="1857388"/>
          </a:xfrm>
        </p:spPr>
        <p:txBody>
          <a:bodyPr/>
          <a:lstStyle/>
          <a:p>
            <a:pPr>
              <a:buNone/>
            </a:pPr>
            <a:r>
              <a:rPr lang="ru-RU" dirty="0" smtClean="0"/>
              <a:t>    Летала мошка – осиновая ножка</a:t>
            </a:r>
            <a:br>
              <a:rPr lang="ru-RU" dirty="0" smtClean="0"/>
            </a:br>
            <a:r>
              <a:rPr lang="ru-RU" dirty="0" smtClean="0"/>
              <a:t>На стог села все сено съела</a:t>
            </a:r>
          </a:p>
          <a:p>
            <a:pPr>
              <a:buNone/>
            </a:pPr>
            <a:endParaRPr lang="ru-RU" dirty="0" smtClean="0"/>
          </a:p>
          <a:p>
            <a:pPr>
              <a:buNone/>
            </a:pPr>
            <a:endParaRPr lang="ru-RU" dirty="0" smtClean="0"/>
          </a:p>
        </p:txBody>
      </p:sp>
      <p:pic>
        <p:nvPicPr>
          <p:cNvPr id="4" name="Picture 13" descr="Рисунок1"/>
          <p:cNvPicPr>
            <a:picLocks noChangeAspect="1" noChangeArrowheads="1" noCrop="1"/>
          </p:cNvPicPr>
          <p:nvPr/>
        </p:nvPicPr>
        <p:blipFill>
          <a:blip r:embed="rId2" cstate="screen"/>
          <a:srcRect/>
          <a:stretch>
            <a:fillRect/>
          </a:stretch>
        </p:blipFill>
        <p:spPr>
          <a:xfrm>
            <a:off x="6500826" y="0"/>
            <a:ext cx="2643174" cy="6858000"/>
          </a:xfrm>
          <a:prstGeom prst="rect">
            <a:avLst/>
          </a:prstGeom>
          <a:noFill/>
        </p:spPr>
      </p:pic>
      <p:sp>
        <p:nvSpPr>
          <p:cNvPr id="6" name="Прямоугольник 5"/>
          <p:cNvSpPr/>
          <p:nvPr/>
        </p:nvSpPr>
        <p:spPr>
          <a:xfrm>
            <a:off x="7286644" y="6488668"/>
            <a:ext cx="1857356"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3" action="ppaction://hlinksldjump"/>
              </a:rPr>
              <a:t>На главную</a:t>
            </a:r>
            <a:endParaRPr lang="ru-RU" dirty="0">
              <a:solidFill>
                <a:srgbClr val="0070C0"/>
              </a:solidFill>
              <a:latin typeface="Verdana" pitchFamily="34" charset="0"/>
              <a:ea typeface="Verdana" pitchFamily="34" charset="0"/>
              <a:cs typeface="Verdana" pitchFamily="34" charset="0"/>
            </a:endParaRPr>
          </a:p>
        </p:txBody>
      </p:sp>
      <p:sp>
        <p:nvSpPr>
          <p:cNvPr id="7" name="Заголовок 1"/>
          <p:cNvSpPr txBox="1">
            <a:spLocks/>
          </p:cNvSpPr>
          <p:nvPr/>
        </p:nvSpPr>
        <p:spPr>
          <a:xfrm>
            <a:off x="285720" y="5000636"/>
            <a:ext cx="4000528" cy="714380"/>
          </a:xfrm>
          <a:prstGeom prst="rect">
            <a:avLst/>
          </a:prstGeom>
        </p:spPr>
        <p:txBody>
          <a:bodyPr vert="horz" lIns="91440" tIns="45720" rIns="91440" bIns="45720" rtlCol="0" anchor="ctr">
            <a:normAutofit/>
          </a:bodyPr>
          <a:lstStyle/>
          <a:p>
            <a:pPr>
              <a:buNone/>
            </a:pPr>
            <a:r>
              <a:rPr lang="ru-RU" sz="3200" dirty="0" smtClean="0"/>
              <a:t>Ответ: </a:t>
            </a:r>
            <a:r>
              <a:rPr lang="ru-RU" sz="3200" b="1" u="sng" dirty="0" smtClean="0"/>
              <a:t>СПИЧКА</a:t>
            </a:r>
            <a:endParaRPr lang="ru-RU" sz="3200"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0-#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Ждем ответа</a:t>
            </a:r>
            <a:endParaRPr lang="ru-RU" b="1" dirty="0">
              <a:solidFill>
                <a:srgbClr val="0070C0"/>
              </a:solidFill>
            </a:endParaRPr>
          </a:p>
        </p:txBody>
      </p:sp>
      <p:sp>
        <p:nvSpPr>
          <p:cNvPr id="3" name="Содержимое 2"/>
          <p:cNvSpPr>
            <a:spLocks noGrp="1"/>
          </p:cNvSpPr>
          <p:nvPr>
            <p:ph idx="1"/>
          </p:nvPr>
        </p:nvSpPr>
        <p:spPr>
          <a:xfrm>
            <a:off x="571472" y="1428736"/>
            <a:ext cx="5500726" cy="900106"/>
          </a:xfrm>
        </p:spPr>
        <p:txBody>
          <a:bodyPr/>
          <a:lstStyle/>
          <a:p>
            <a:pPr>
              <a:buNone/>
            </a:pPr>
            <a:r>
              <a:rPr lang="ru-RU" dirty="0" smtClean="0"/>
              <a:t>	</a:t>
            </a:r>
            <a:r>
              <a:rPr lang="ru-RU" b="1" dirty="0" smtClean="0"/>
              <a:t>Чем опасны пожары? </a:t>
            </a:r>
            <a:endParaRPr lang="ru-RU" dirty="0"/>
          </a:p>
        </p:txBody>
      </p:sp>
      <p:pic>
        <p:nvPicPr>
          <p:cNvPr id="4" name="Picture 13" descr="Рисунок1"/>
          <p:cNvPicPr>
            <a:picLocks noChangeAspect="1" noChangeArrowheads="1" noCrop="1"/>
          </p:cNvPicPr>
          <p:nvPr/>
        </p:nvPicPr>
        <p:blipFill>
          <a:blip r:embed="rId2" cstate="screen"/>
          <a:srcRect/>
          <a:stretch>
            <a:fillRect/>
          </a:stretch>
        </p:blipFill>
        <p:spPr>
          <a:xfrm>
            <a:off x="6500826" y="0"/>
            <a:ext cx="2643174" cy="6858000"/>
          </a:xfrm>
          <a:prstGeom prst="rect">
            <a:avLst/>
          </a:prstGeom>
          <a:noFill/>
        </p:spPr>
      </p:pic>
      <p:sp>
        <p:nvSpPr>
          <p:cNvPr id="5" name="Прямоугольник 4"/>
          <p:cNvSpPr/>
          <p:nvPr/>
        </p:nvSpPr>
        <p:spPr>
          <a:xfrm>
            <a:off x="7286644" y="6488668"/>
            <a:ext cx="1857356"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3" action="ppaction://hlinksldjump"/>
              </a:rPr>
              <a:t>На главную</a:t>
            </a:r>
            <a:endParaRPr lang="ru-RU" dirty="0">
              <a:solidFill>
                <a:srgbClr val="0070C0"/>
              </a:solidFill>
              <a:latin typeface="Verdana" pitchFamily="34" charset="0"/>
              <a:ea typeface="Verdana" pitchFamily="34" charset="0"/>
              <a:cs typeface="Verdana" pitchFamily="34" charset="0"/>
            </a:endParaRPr>
          </a:p>
        </p:txBody>
      </p:sp>
      <p:sp>
        <p:nvSpPr>
          <p:cNvPr id="6" name="Содержимое 2"/>
          <p:cNvSpPr txBox="1">
            <a:spLocks/>
          </p:cNvSpPr>
          <p:nvPr/>
        </p:nvSpPr>
        <p:spPr>
          <a:xfrm>
            <a:off x="214282" y="3786190"/>
            <a:ext cx="6357982" cy="2357454"/>
          </a:xfrm>
          <a:prstGeom prst="rect">
            <a:avLst/>
          </a:prstGeom>
        </p:spPr>
        <p:txBody>
          <a:bodyPr vert="horz" lIns="91440" tIns="45720" rIns="91440" bIns="45720" rtlCol="0">
            <a:normAutofit fontScale="85000" lnSpcReduction="20000"/>
          </a:bodyPr>
          <a:lstStyle/>
          <a:p>
            <a:pPr marL="342900" indent="-342900">
              <a:spcBef>
                <a:spcPct val="20000"/>
              </a:spcBef>
            </a:pPr>
            <a:r>
              <a:rPr kumimoji="0" lang="ru-RU" sz="3200" b="0" i="0" u="none" strike="noStrike" kern="1200" cap="none" spc="0" normalizeH="0" baseline="0" noProof="0" dirty="0" smtClean="0">
                <a:ln>
                  <a:noFill/>
                </a:ln>
                <a:solidFill>
                  <a:schemeClr val="tx1"/>
                </a:solidFill>
                <a:effectLst/>
                <a:uLnTx/>
                <a:uFillTx/>
                <a:latin typeface="+mn-lt"/>
                <a:ea typeface="+mn-ea"/>
                <a:cs typeface="+mn-cs"/>
              </a:rPr>
              <a:t>	</a:t>
            </a:r>
            <a:r>
              <a:rPr kumimoji="0" lang="ru-RU" sz="3300" b="0" i="1" u="none" strike="noStrike" kern="1200" cap="none" spc="0" normalizeH="0" baseline="0" noProof="0" dirty="0" smtClean="0">
                <a:ln>
                  <a:noFill/>
                </a:ln>
                <a:solidFill>
                  <a:schemeClr val="tx1"/>
                </a:solidFill>
                <a:effectLst/>
                <a:uLnTx/>
                <a:uFillTx/>
                <a:latin typeface="+mn-lt"/>
                <a:ea typeface="+mn-ea"/>
                <a:cs typeface="+mn-cs"/>
              </a:rPr>
              <a:t>Ответ: </a:t>
            </a:r>
          </a:p>
          <a:p>
            <a:pPr marL="342900" indent="-342900">
              <a:spcBef>
                <a:spcPct val="20000"/>
              </a:spcBef>
            </a:pPr>
            <a:r>
              <a:rPr lang="ru-RU" sz="3300" dirty="0" smtClean="0"/>
              <a:t>	При пожаре могут сгореть вещи, квартира и даже целый дом. Но главное, что при пожаре могут погибнуть люди.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3200" b="1" i="0" u="none" strike="noStrike" kern="1200" cap="none" spc="0" normalizeH="0" baseline="0" noProof="0" dirty="0" smtClean="0">
                <a:ln>
                  <a:noFill/>
                </a:ln>
                <a:solidFill>
                  <a:schemeClr val="tx1"/>
                </a:solidFill>
                <a:effectLst/>
                <a:uLnTx/>
                <a:uFillTx/>
                <a:latin typeface="+mn-lt"/>
                <a:ea typeface="+mn-ea"/>
                <a:cs typeface="+mn-cs"/>
              </a:rPr>
              <a:t> </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down)">
                                      <p:cBhvr>
                                        <p:cTn id="7" dur="1000"/>
                                        <p:tgtEl>
                                          <p:spTgt spid="4"/>
                                        </p:tgtEl>
                                      </p:cBhvr>
                                    </p:animEffect>
                                  </p:childTnLst>
                                </p:cTn>
                              </p:par>
                            </p:childTnLst>
                          </p:cTn>
                        </p:par>
                        <p:par>
                          <p:cTn id="8" fill="hold">
                            <p:stCondLst>
                              <p:cond delay="1000"/>
                            </p:stCondLst>
                            <p:childTnLst>
                              <p:par>
                                <p:cTn id="9" presetID="7" presetClass="entr" presetSubtype="8"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Ждем ответа</a:t>
            </a:r>
            <a:endParaRPr lang="ru-RU" b="1" dirty="0">
              <a:solidFill>
                <a:srgbClr val="0070C0"/>
              </a:solidFill>
            </a:endParaRPr>
          </a:p>
        </p:txBody>
      </p:sp>
      <p:sp>
        <p:nvSpPr>
          <p:cNvPr id="3" name="Содержимое 2"/>
          <p:cNvSpPr>
            <a:spLocks noGrp="1"/>
          </p:cNvSpPr>
          <p:nvPr>
            <p:ph idx="1"/>
          </p:nvPr>
        </p:nvSpPr>
        <p:spPr>
          <a:xfrm>
            <a:off x="0" y="2285992"/>
            <a:ext cx="6643702" cy="900106"/>
          </a:xfrm>
        </p:spPr>
        <p:txBody>
          <a:bodyPr>
            <a:normAutofit fontScale="92500"/>
          </a:bodyPr>
          <a:lstStyle/>
          <a:p>
            <a:pPr>
              <a:buNone/>
            </a:pPr>
            <a:r>
              <a:rPr lang="ru-RU" dirty="0" smtClean="0"/>
              <a:t>	</a:t>
            </a:r>
            <a:r>
              <a:rPr lang="ru-RU" b="1" dirty="0" smtClean="0"/>
              <a:t>Чем еще опасен пожар, кроме огня?</a:t>
            </a:r>
            <a:r>
              <a:rPr lang="ru-RU" dirty="0" smtClean="0"/>
              <a:t> </a:t>
            </a:r>
            <a:endParaRPr lang="ru-RU" dirty="0"/>
          </a:p>
        </p:txBody>
      </p:sp>
      <p:pic>
        <p:nvPicPr>
          <p:cNvPr id="4" name="Picture 13" descr="Рисунок1"/>
          <p:cNvPicPr>
            <a:picLocks noChangeAspect="1" noChangeArrowheads="1" noCrop="1"/>
          </p:cNvPicPr>
          <p:nvPr/>
        </p:nvPicPr>
        <p:blipFill>
          <a:blip r:embed="rId2" cstate="screen"/>
          <a:srcRect/>
          <a:stretch>
            <a:fillRect/>
          </a:stretch>
        </p:blipFill>
        <p:spPr>
          <a:xfrm>
            <a:off x="6500826" y="0"/>
            <a:ext cx="2643174" cy="6858000"/>
          </a:xfrm>
          <a:prstGeom prst="rect">
            <a:avLst/>
          </a:prstGeom>
          <a:noFill/>
        </p:spPr>
      </p:pic>
      <p:sp>
        <p:nvSpPr>
          <p:cNvPr id="5" name="Прямоугольник 4"/>
          <p:cNvSpPr/>
          <p:nvPr/>
        </p:nvSpPr>
        <p:spPr>
          <a:xfrm>
            <a:off x="7286644" y="6488668"/>
            <a:ext cx="1857356"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3" action="ppaction://hlinksldjump"/>
              </a:rPr>
              <a:t>На главную</a:t>
            </a:r>
            <a:endParaRPr lang="ru-RU" dirty="0">
              <a:solidFill>
                <a:srgbClr val="0070C0"/>
              </a:solidFill>
              <a:latin typeface="Verdana" pitchFamily="34" charset="0"/>
              <a:ea typeface="Verdana" pitchFamily="34" charset="0"/>
              <a:cs typeface="Verdana" pitchFamily="34" charset="0"/>
            </a:endParaRPr>
          </a:p>
        </p:txBody>
      </p:sp>
      <p:sp>
        <p:nvSpPr>
          <p:cNvPr id="6" name="Содержимое 2"/>
          <p:cNvSpPr txBox="1">
            <a:spLocks/>
          </p:cNvSpPr>
          <p:nvPr/>
        </p:nvSpPr>
        <p:spPr>
          <a:xfrm>
            <a:off x="357158" y="3857628"/>
            <a:ext cx="5143536" cy="2357454"/>
          </a:xfrm>
          <a:prstGeom prst="rect">
            <a:avLst/>
          </a:prstGeom>
        </p:spPr>
        <p:txBody>
          <a:bodyPr vert="horz" lIns="91440" tIns="45720" rIns="91440" bIns="45720" rtlCol="0">
            <a:noAutofit/>
          </a:bodyPr>
          <a:lstStyle/>
          <a:p>
            <a:pPr marL="342900" indent="-342900">
              <a:spcBef>
                <a:spcPct val="20000"/>
              </a:spcBef>
            </a:pPr>
            <a:r>
              <a:rPr kumimoji="0" lang="ru-RU" sz="2800" b="0" i="1" u="none" strike="noStrike" kern="1200" cap="none" spc="0" normalizeH="0" baseline="0" noProof="0" dirty="0" smtClean="0">
                <a:ln>
                  <a:noFill/>
                </a:ln>
                <a:solidFill>
                  <a:schemeClr val="tx1"/>
                </a:solidFill>
                <a:effectLst/>
                <a:uLnTx/>
                <a:uFillTx/>
                <a:latin typeface="+mn-lt"/>
                <a:ea typeface="+mn-ea"/>
                <a:cs typeface="+mn-cs"/>
              </a:rPr>
              <a:t>Ответ: </a:t>
            </a:r>
          </a:p>
          <a:p>
            <a:r>
              <a:rPr lang="ru-RU" sz="2800" dirty="0" smtClean="0"/>
              <a:t>Страшнее огня бывает дым. В задымленной комнате легко заблудиться и не найти выход. Трудно дышать. </a:t>
            </a:r>
            <a:endParaRPr lang="ru-RU"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0-#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par>
                                <p:cTn id="12" presetID="22" presetClass="entr" presetSubtype="8"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left)">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357431"/>
            <a:ext cx="8001024" cy="1071570"/>
          </a:xfrm>
        </p:spPr>
        <p:txBody>
          <a:bodyPr>
            <a:normAutofit/>
          </a:bodyPr>
          <a:lstStyle/>
          <a:p>
            <a:pPr algn="ctr">
              <a:buNone/>
            </a:pPr>
            <a:r>
              <a:rPr lang="ru-RU" b="1" dirty="0" smtClean="0">
                <a:solidFill>
                  <a:schemeClr val="tx2">
                    <a:lumMod val="75000"/>
                  </a:schemeClr>
                </a:solidFill>
              </a:rPr>
              <a:t>Спички не</a:t>
            </a:r>
            <a:r>
              <a:rPr lang="en-US" b="1" dirty="0" smtClean="0">
                <a:solidFill>
                  <a:schemeClr val="tx2">
                    <a:lumMod val="75000"/>
                  </a:schemeClr>
                </a:solidFill>
              </a:rPr>
              <a:t> </a:t>
            </a:r>
            <a:r>
              <a:rPr lang="ru-RU" b="1" dirty="0" smtClean="0">
                <a:solidFill>
                  <a:schemeClr val="tx2">
                    <a:lumMod val="75000"/>
                  </a:schemeClr>
                </a:solidFill>
              </a:rPr>
              <a:t>игрушка,</a:t>
            </a:r>
            <a:r>
              <a:rPr lang="en-US" b="1" dirty="0" smtClean="0">
                <a:solidFill>
                  <a:schemeClr val="tx2">
                    <a:lumMod val="75000"/>
                  </a:schemeClr>
                </a:solidFill>
              </a:rPr>
              <a:t>  _________</a:t>
            </a:r>
            <a:r>
              <a:rPr lang="ru-RU" b="1" dirty="0" smtClean="0">
                <a:solidFill>
                  <a:schemeClr val="tx2">
                    <a:lumMod val="75000"/>
                  </a:schemeClr>
                </a:solidFill>
              </a:rPr>
              <a:t> не забава</a:t>
            </a:r>
            <a:endParaRPr lang="ru-RU" dirty="0">
              <a:solidFill>
                <a:srgbClr val="7030A0"/>
              </a:solidFill>
            </a:endParaRPr>
          </a:p>
        </p:txBody>
      </p:sp>
      <p:sp>
        <p:nvSpPr>
          <p:cNvPr id="5" name="Прямоугольник 4"/>
          <p:cNvSpPr/>
          <p:nvPr/>
        </p:nvSpPr>
        <p:spPr>
          <a:xfrm>
            <a:off x="7286644" y="6488668"/>
            <a:ext cx="1857356"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3" action="ppaction://hlinksldjump"/>
              </a:rPr>
              <a:t>На главную</a:t>
            </a:r>
            <a:endParaRPr lang="ru-RU" dirty="0">
              <a:solidFill>
                <a:srgbClr val="0070C0"/>
              </a:solidFill>
              <a:latin typeface="Verdana" pitchFamily="34" charset="0"/>
              <a:ea typeface="Verdana" pitchFamily="34" charset="0"/>
              <a:cs typeface="Verdana" pitchFamily="34" charset="0"/>
            </a:endParaRPr>
          </a:p>
        </p:txBody>
      </p:sp>
      <p:sp>
        <p:nvSpPr>
          <p:cNvPr id="6" name="Заголовок 5"/>
          <p:cNvSpPr>
            <a:spLocks noGrp="1"/>
          </p:cNvSpPr>
          <p:nvPr>
            <p:ph type="title"/>
          </p:nvPr>
        </p:nvSpPr>
        <p:spPr>
          <a:xfrm>
            <a:off x="1500166" y="0"/>
            <a:ext cx="6153671"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5400" b="1" dirty="0" smtClean="0">
                <a:ln/>
                <a:solidFill>
                  <a:srgbClr val="00682F"/>
                </a:solidFill>
              </a:rPr>
              <a:t>Народная мудрость</a:t>
            </a:r>
            <a:endParaRPr lang="ru-RU" sz="5400" b="1" cap="none" spc="0" dirty="0">
              <a:ln/>
              <a:effectLst/>
            </a:endParaRPr>
          </a:p>
        </p:txBody>
      </p:sp>
      <p:sp>
        <p:nvSpPr>
          <p:cNvPr id="7" name="Содержимое 2"/>
          <p:cNvSpPr txBox="1">
            <a:spLocks/>
          </p:cNvSpPr>
          <p:nvPr/>
        </p:nvSpPr>
        <p:spPr>
          <a:xfrm>
            <a:off x="285720" y="4786322"/>
            <a:ext cx="8229600" cy="12858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3200" i="0" u="none" strike="noStrike" kern="1200" cap="none" spc="0" normalizeH="0" baseline="0" noProof="0" dirty="0" smtClean="0">
                <a:ln>
                  <a:noFill/>
                </a:ln>
                <a:solidFill>
                  <a:srgbClr val="00682F"/>
                </a:solidFill>
                <a:effectLst/>
                <a:uLnTx/>
                <a:uFillTx/>
                <a:latin typeface="+mn-lt"/>
                <a:ea typeface="+mn-ea"/>
                <a:cs typeface="+mn-cs"/>
              </a:rPr>
              <a:t>ОТВЕТ:</a:t>
            </a:r>
          </a:p>
          <a:p>
            <a:pPr marL="342900" lvl="0" indent="-342900">
              <a:spcBef>
                <a:spcPct val="20000"/>
              </a:spcBef>
            </a:pPr>
            <a:r>
              <a:rPr lang="ru-RU" sz="3200" b="1" dirty="0" smtClean="0">
                <a:solidFill>
                  <a:srgbClr val="00682F"/>
                </a:solidFill>
              </a:rPr>
              <a:t>Спички не игрушка,</a:t>
            </a:r>
            <a:r>
              <a:rPr lang="en-US" sz="3200" b="1" dirty="0" smtClean="0">
                <a:solidFill>
                  <a:srgbClr val="00682F"/>
                </a:solidFill>
              </a:rPr>
              <a:t>  </a:t>
            </a:r>
            <a:r>
              <a:rPr lang="ru-RU" sz="3200" b="1" u="sng" dirty="0" smtClean="0">
                <a:solidFill>
                  <a:srgbClr val="00682F"/>
                </a:solidFill>
              </a:rPr>
              <a:t>огонь</a:t>
            </a:r>
            <a:r>
              <a:rPr lang="ru-RU" sz="3200" b="1" dirty="0" smtClean="0">
                <a:solidFill>
                  <a:srgbClr val="00682F"/>
                </a:solidFill>
              </a:rPr>
              <a:t> не забава</a:t>
            </a:r>
            <a:endParaRPr kumimoji="0" lang="ru-RU" sz="3200" i="0" strike="noStrike" kern="1200" cap="none" spc="0" normalizeH="0" baseline="0" noProof="0" dirty="0">
              <a:ln>
                <a:noFill/>
              </a:ln>
              <a:solidFill>
                <a:srgbClr val="00682F"/>
              </a:solidFill>
              <a:effectLst/>
              <a:uLnTx/>
              <a:uFillTx/>
              <a:latin typeface="+mn-lt"/>
              <a:ea typeface="+mn-ea"/>
              <a:cs typeface="+mn-cs"/>
            </a:endParaRPr>
          </a:p>
        </p:txBody>
      </p:sp>
      <p:sp>
        <p:nvSpPr>
          <p:cNvPr id="8" name="Прямоугольник 7"/>
          <p:cNvSpPr/>
          <p:nvPr/>
        </p:nvSpPr>
        <p:spPr>
          <a:xfrm>
            <a:off x="1214414" y="1214422"/>
            <a:ext cx="6215106" cy="523220"/>
          </a:xfrm>
          <a:prstGeom prst="rect">
            <a:avLst/>
          </a:prstGeom>
        </p:spPr>
        <p:txBody>
          <a:bodyPr wrap="square">
            <a:spAutoFit/>
          </a:bodyPr>
          <a:lstStyle/>
          <a:p>
            <a:pPr algn="ctr"/>
            <a:r>
              <a:rPr lang="ru-RU" sz="2800" b="1" dirty="0" smtClean="0">
                <a:ln/>
              </a:rPr>
              <a:t>вставь пропущенное слово</a:t>
            </a:r>
            <a:endParaRPr lang="ru-RU" sz="2800" dirty="0"/>
          </a:p>
        </p:txBody>
      </p:sp>
      <p:sp>
        <p:nvSpPr>
          <p:cNvPr id="9" name="Прямоугольник 8"/>
          <p:cNvSpPr/>
          <p:nvPr/>
        </p:nvSpPr>
        <p:spPr>
          <a:xfrm>
            <a:off x="357158" y="3214686"/>
            <a:ext cx="2286016" cy="523220"/>
          </a:xfrm>
          <a:prstGeom prst="rect">
            <a:avLst/>
          </a:prstGeom>
        </p:spPr>
        <p:txBody>
          <a:bodyPr wrap="square">
            <a:spAutoFit/>
          </a:bodyPr>
          <a:lstStyle/>
          <a:p>
            <a:r>
              <a:rPr lang="ru-RU" sz="2800" b="1" dirty="0" smtClean="0">
                <a:ln/>
                <a:solidFill>
                  <a:srgbClr val="C00000"/>
                </a:solidFill>
              </a:rPr>
              <a:t>ПОДСКАЗКА: </a:t>
            </a:r>
            <a:endParaRPr lang="ru-RU" sz="2800" dirty="0">
              <a:solidFill>
                <a:srgbClr val="C00000"/>
              </a:solidFill>
            </a:endParaRPr>
          </a:p>
        </p:txBody>
      </p:sp>
      <p:pic>
        <p:nvPicPr>
          <p:cNvPr id="10" name="Picture 2" descr="C:\Users\Светлана\Documents\Мои результаты сканирования\сканирование0046.jpg"/>
          <p:cNvPicPr>
            <a:picLocks noChangeAspect="1" noChangeArrowheads="1"/>
          </p:cNvPicPr>
          <p:nvPr/>
        </p:nvPicPr>
        <p:blipFill>
          <a:blip r:embed="rId4" cstate="screen"/>
          <a:srcRect r="-38" b="6"/>
          <a:stretch>
            <a:fillRect/>
          </a:stretch>
        </p:blipFill>
        <p:spPr bwMode="auto">
          <a:xfrm>
            <a:off x="1500166" y="3780399"/>
            <a:ext cx="1643074" cy="888148"/>
          </a:xfrm>
          <a:prstGeom prst="rect">
            <a:avLst/>
          </a:prstGeom>
          <a:noFill/>
          <a:ln w="9525">
            <a:noFill/>
            <a:miter lim="800000"/>
            <a:headEnd/>
            <a:tailEnd/>
          </a:ln>
        </p:spPr>
      </p:pic>
      <p:sp>
        <p:nvSpPr>
          <p:cNvPr id="11" name="Содержимое 2"/>
          <p:cNvSpPr txBox="1">
            <a:spLocks/>
          </p:cNvSpPr>
          <p:nvPr/>
        </p:nvSpPr>
        <p:spPr>
          <a:xfrm>
            <a:off x="3071802" y="4000504"/>
            <a:ext cx="2071702" cy="428628"/>
          </a:xfrm>
          <a:prstGeom prst="rect">
            <a:avLst/>
          </a:prstGeom>
        </p:spPr>
        <p:txBody>
          <a:bodyPr vert="horz" lIns="91440" tIns="45720" rIns="91440" bIns="45720" rtlCol="0">
            <a:normAutofit fontScale="85000" lnSpcReduction="20000"/>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ru-RU" sz="3200" b="1" dirty="0" smtClean="0">
                <a:solidFill>
                  <a:schemeClr val="tx2">
                    <a:lumMod val="75000"/>
                  </a:schemeClr>
                </a:solidFill>
              </a:rPr>
              <a:t>  </a:t>
            </a:r>
            <a:r>
              <a:rPr lang="ru-RU" sz="2600" b="1" dirty="0" smtClean="0">
                <a:solidFill>
                  <a:schemeClr val="tx2">
                    <a:lumMod val="75000"/>
                  </a:schemeClr>
                </a:solidFill>
              </a:rPr>
              <a:t>н</a:t>
            </a:r>
            <a:r>
              <a:rPr kumimoji="0" lang="ru-RU" sz="2600" b="1" i="0" u="none" strike="noStrike" kern="1200" cap="none" spc="0" normalizeH="0" baseline="0" noProof="0" dirty="0" smtClean="0">
                <a:ln>
                  <a:noFill/>
                </a:ln>
                <a:solidFill>
                  <a:schemeClr val="tx2">
                    <a:lumMod val="75000"/>
                  </a:schemeClr>
                </a:solidFill>
                <a:effectLst/>
                <a:uLnTx/>
                <a:uFillTx/>
                <a:latin typeface="+mn-lt"/>
                <a:ea typeface="+mn-ea"/>
                <a:cs typeface="+mn-cs"/>
              </a:rPr>
              <a:t>е игрушка</a:t>
            </a:r>
            <a:endParaRPr kumimoji="0" lang="ru-RU" sz="3200" b="0" i="0" u="none" strike="noStrike" kern="1200" cap="none" spc="0" normalizeH="0" baseline="0" noProof="0" dirty="0">
              <a:ln>
                <a:noFill/>
              </a:ln>
              <a:solidFill>
                <a:srgbClr val="7030A0"/>
              </a:solidFill>
              <a:effectLst/>
              <a:uLnTx/>
              <a:uFillTx/>
              <a:latin typeface="+mn-lt"/>
              <a:ea typeface="+mn-ea"/>
              <a:cs typeface="+mn-cs"/>
            </a:endParaRPr>
          </a:p>
        </p:txBody>
      </p:sp>
      <p:sp>
        <p:nvSpPr>
          <p:cNvPr id="12" name="Содержимое 2"/>
          <p:cNvSpPr txBox="1">
            <a:spLocks/>
          </p:cNvSpPr>
          <p:nvPr/>
        </p:nvSpPr>
        <p:spPr>
          <a:xfrm>
            <a:off x="6572264" y="3929066"/>
            <a:ext cx="2143140" cy="571504"/>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chemeClr val="tx2">
                    <a:lumMod val="75000"/>
                  </a:schemeClr>
                </a:solidFill>
                <a:effectLst/>
                <a:uLnTx/>
                <a:uFillTx/>
                <a:latin typeface="+mn-lt"/>
                <a:ea typeface="+mn-ea"/>
                <a:cs typeface="+mn-cs"/>
              </a:rPr>
              <a:t>не забава</a:t>
            </a:r>
            <a:endParaRPr kumimoji="0" lang="ru-RU" sz="2400" b="0" i="0" u="none" strike="noStrike" kern="1200" cap="none" spc="0" normalizeH="0" baseline="0" noProof="0" dirty="0">
              <a:ln>
                <a:noFill/>
              </a:ln>
              <a:solidFill>
                <a:srgbClr val="7030A0"/>
              </a:solidFill>
              <a:effectLst/>
              <a:uLnTx/>
              <a:uFillTx/>
              <a:latin typeface="+mn-lt"/>
              <a:ea typeface="+mn-ea"/>
              <a:cs typeface="+mn-cs"/>
            </a:endParaRPr>
          </a:p>
        </p:txBody>
      </p:sp>
      <p:pic>
        <p:nvPicPr>
          <p:cNvPr id="13" name="Picture 13" descr="Рисунок1"/>
          <p:cNvPicPr>
            <a:picLocks noChangeAspect="1" noChangeArrowheads="1" noCrop="1"/>
          </p:cNvPicPr>
          <p:nvPr/>
        </p:nvPicPr>
        <p:blipFill>
          <a:blip r:embed="rId5" cstate="screen"/>
          <a:srcRect/>
          <a:stretch>
            <a:fillRect/>
          </a:stretch>
        </p:blipFill>
        <p:spPr>
          <a:xfrm>
            <a:off x="5715008" y="3143248"/>
            <a:ext cx="1143008" cy="2056204"/>
          </a:xfrm>
          <a:prstGeom prst="rect">
            <a:avLst/>
          </a:prstGeom>
          <a:noFill/>
        </p:spPr>
      </p:pic>
      <p:sp>
        <p:nvSpPr>
          <p:cNvPr id="14" name="Содержимое 2"/>
          <p:cNvSpPr txBox="1">
            <a:spLocks/>
          </p:cNvSpPr>
          <p:nvPr/>
        </p:nvSpPr>
        <p:spPr>
          <a:xfrm>
            <a:off x="5214942" y="3857628"/>
            <a:ext cx="428628" cy="785818"/>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3200" b="1" i="0" u="none" strike="noStrike" kern="1200" cap="none" spc="0" normalizeH="0" baseline="0" noProof="0" dirty="0" smtClean="0">
                <a:ln>
                  <a:noFill/>
                </a:ln>
                <a:solidFill>
                  <a:schemeClr val="tx2">
                    <a:lumMod val="75000"/>
                  </a:schemeClr>
                </a:solidFill>
                <a:effectLst/>
                <a:uLnTx/>
                <a:uFillTx/>
                <a:latin typeface="+mn-lt"/>
                <a:ea typeface="+mn-ea"/>
                <a:cs typeface="+mn-cs"/>
              </a:rPr>
              <a:t>,</a:t>
            </a:r>
            <a:endParaRPr kumimoji="0" lang="ru-RU" sz="3200" b="0" i="0" u="none" strike="noStrike" kern="1200" cap="none" spc="0" normalizeH="0" baseline="0" noProof="0" dirty="0">
              <a:ln>
                <a:noFill/>
              </a:ln>
              <a:solidFill>
                <a:srgbClr val="7030A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0-#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1">
                                            <p:txEl>
                                              <p:pRg st="0" end="0"/>
                                            </p:txEl>
                                          </p:spTgt>
                                        </p:tgtEl>
                                        <p:attrNameLst>
                                          <p:attrName>style.visibility</p:attrName>
                                        </p:attrNameLst>
                                      </p:cBhvr>
                                      <p:to>
                                        <p:strVal val="visible"/>
                                      </p:to>
                                    </p:set>
                                    <p:anim calcmode="lin" valueType="num">
                                      <p:cBhvr additive="base">
                                        <p:cTn id="29"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
                                            <p:txEl>
                                              <p:pRg st="0" end="0"/>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0-#ppt_w/2"/>
                                          </p:val>
                                        </p:tav>
                                        <p:tav tm="100000">
                                          <p:val>
                                            <p:strVal val="#ppt_x"/>
                                          </p:val>
                                        </p:tav>
                                      </p:tavLst>
                                    </p:anim>
                                    <p:anim calcmode="lin" valueType="num">
                                      <p:cBhvr additive="base">
                                        <p:cTn id="34" dur="500" fill="hold"/>
                                        <p:tgtEl>
                                          <p:spTgt spid="14"/>
                                        </p:tgtEl>
                                        <p:attrNameLst>
                                          <p:attrName>ppt_y</p:attrName>
                                        </p:attrNameLst>
                                      </p:cBhvr>
                                      <p:tavLst>
                                        <p:tav tm="0">
                                          <p:val>
                                            <p:strVal val="#ppt_y"/>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0-#ppt_w/2"/>
                                          </p:val>
                                        </p:tav>
                                        <p:tav tm="100000">
                                          <p:val>
                                            <p:strVal val="#ppt_x"/>
                                          </p:val>
                                        </p:tav>
                                      </p:tavLst>
                                    </p:anim>
                                    <p:anim calcmode="lin" valueType="num">
                                      <p:cBhvr additive="base">
                                        <p:cTn id="4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 calcmode="lin" valueType="num">
                                      <p:cBhvr>
                                        <p:cTn id="4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4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49" dur="1000"/>
                                        <p:tgtEl>
                                          <p:spTgt spid="7">
                                            <p:txEl>
                                              <p:pRg st="0" end="0"/>
                                            </p:txEl>
                                          </p:spTgt>
                                        </p:tgtEl>
                                      </p:cBhvr>
                                    </p:animEffect>
                                  </p:childTnLst>
                                </p:cTn>
                              </p:par>
                            </p:childTnLst>
                          </p:cTn>
                        </p:par>
                        <p:par>
                          <p:cTn id="50" fill="hold">
                            <p:stCondLst>
                              <p:cond delay="1000"/>
                            </p:stCondLst>
                            <p:childTnLst>
                              <p:par>
                                <p:cTn id="51" presetID="55" presetClass="entr" presetSubtype="0" fill="hold" nodeType="afterEffect">
                                  <p:stCondLst>
                                    <p:cond delay="0"/>
                                  </p:stCondLst>
                                  <p:childTnLst>
                                    <p:set>
                                      <p:cBhvr>
                                        <p:cTn id="52" dur="1" fill="hold">
                                          <p:stCondLst>
                                            <p:cond delay="0"/>
                                          </p:stCondLst>
                                        </p:cTn>
                                        <p:tgtEl>
                                          <p:spTgt spid="7">
                                            <p:txEl>
                                              <p:pRg st="1" end="1"/>
                                            </p:txEl>
                                          </p:spTgt>
                                        </p:tgtEl>
                                        <p:attrNameLst>
                                          <p:attrName>style.visibility</p:attrName>
                                        </p:attrNameLst>
                                      </p:cBhvr>
                                      <p:to>
                                        <p:strVal val="visible"/>
                                      </p:to>
                                    </p:set>
                                    <p:anim calcmode="lin" valueType="num">
                                      <p:cBhvr>
                                        <p:cTn id="53" dur="1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54"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55"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p:bldP spid="9"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189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285728"/>
            <a:ext cx="4643470" cy="6143667"/>
          </a:xfrm>
        </p:spPr>
        <p:txBody>
          <a:bodyPr>
            <a:normAutofit fontScale="90000"/>
          </a:bodyPr>
          <a:lstStyle/>
          <a:p>
            <a:pPr algn="l"/>
            <a:r>
              <a:rPr lang="ru-RU" sz="2700" b="1" dirty="0" smtClean="0">
                <a:solidFill>
                  <a:schemeClr val="bg1"/>
                </a:solidFill>
              </a:rPr>
              <a:t/>
            </a:r>
            <a:br>
              <a:rPr lang="ru-RU" sz="2700" b="1" dirty="0" smtClean="0">
                <a:solidFill>
                  <a:schemeClr val="bg1"/>
                </a:solidFill>
              </a:rPr>
            </a:br>
            <a:r>
              <a:rPr lang="ru-RU" sz="2700" b="1" dirty="0" smtClean="0">
                <a:solidFill>
                  <a:schemeClr val="bg1"/>
                </a:solidFill>
              </a:rPr>
              <a:t>Подарил  Прометей</a:t>
            </a:r>
            <a:br>
              <a:rPr lang="ru-RU" sz="2700" b="1" dirty="0" smtClean="0">
                <a:solidFill>
                  <a:schemeClr val="bg1"/>
                </a:solidFill>
              </a:rPr>
            </a:br>
            <a:r>
              <a:rPr lang="ru-RU" sz="2700" b="1" dirty="0" smtClean="0">
                <a:solidFill>
                  <a:schemeClr val="bg1"/>
                </a:solidFill>
              </a:rPr>
              <a:t>Красный факел для людей,</a:t>
            </a:r>
            <a:br>
              <a:rPr lang="ru-RU" sz="2700" b="1" dirty="0" smtClean="0">
                <a:solidFill>
                  <a:schemeClr val="bg1"/>
                </a:solidFill>
              </a:rPr>
            </a:br>
            <a:r>
              <a:rPr lang="ru-RU" sz="2700" b="1" dirty="0" smtClean="0">
                <a:solidFill>
                  <a:schemeClr val="bg1"/>
                </a:solidFill>
              </a:rPr>
              <a:t>Чтобы жаром всех он грел,</a:t>
            </a:r>
            <a:br>
              <a:rPr lang="ru-RU" sz="2700" b="1" dirty="0" smtClean="0">
                <a:solidFill>
                  <a:schemeClr val="bg1"/>
                </a:solidFill>
              </a:rPr>
            </a:br>
            <a:r>
              <a:rPr lang="ru-RU" sz="2700" b="1" dirty="0" smtClean="0">
                <a:solidFill>
                  <a:schemeClr val="bg1"/>
                </a:solidFill>
              </a:rPr>
              <a:t>Чтоб в светильнике горел,</a:t>
            </a:r>
            <a:br>
              <a:rPr lang="ru-RU" sz="2700" b="1" dirty="0" smtClean="0">
                <a:solidFill>
                  <a:schemeClr val="bg1"/>
                </a:solidFill>
              </a:rPr>
            </a:br>
            <a:r>
              <a:rPr lang="ru-RU" sz="2700" b="1" dirty="0" smtClean="0">
                <a:solidFill>
                  <a:schemeClr val="bg1"/>
                </a:solidFill>
              </a:rPr>
              <a:t>Мясо жарил и варил,</a:t>
            </a:r>
            <a:br>
              <a:rPr lang="ru-RU" sz="2700" b="1" dirty="0" smtClean="0">
                <a:solidFill>
                  <a:schemeClr val="bg1"/>
                </a:solidFill>
              </a:rPr>
            </a:br>
            <a:r>
              <a:rPr lang="ru-RU" sz="2700" b="1" dirty="0" smtClean="0">
                <a:solidFill>
                  <a:schemeClr val="bg1"/>
                </a:solidFill>
              </a:rPr>
              <a:t>Страх на зверя наводил,</a:t>
            </a:r>
            <a:br>
              <a:rPr lang="ru-RU" sz="2700" b="1" dirty="0" smtClean="0">
                <a:solidFill>
                  <a:schemeClr val="bg1"/>
                </a:solidFill>
              </a:rPr>
            </a:br>
            <a:r>
              <a:rPr lang="ru-RU" sz="2700" b="1" dirty="0" smtClean="0">
                <a:solidFill>
                  <a:schemeClr val="bg1"/>
                </a:solidFill>
              </a:rPr>
              <a:t>Обжигал горшки, игрушки,</a:t>
            </a:r>
            <a:br>
              <a:rPr lang="ru-RU" sz="2700" b="1" dirty="0" smtClean="0">
                <a:solidFill>
                  <a:schemeClr val="bg1"/>
                </a:solidFill>
              </a:rPr>
            </a:br>
            <a:r>
              <a:rPr lang="ru-RU" sz="2700" b="1" dirty="0" smtClean="0">
                <a:solidFill>
                  <a:schemeClr val="bg1"/>
                </a:solidFill>
              </a:rPr>
              <a:t>Правил бронзовые пушки.</a:t>
            </a:r>
            <a:br>
              <a:rPr lang="ru-RU" sz="2700" b="1" dirty="0" smtClean="0">
                <a:solidFill>
                  <a:schemeClr val="bg1"/>
                </a:solidFill>
              </a:rPr>
            </a:br>
            <a:r>
              <a:rPr lang="ru-RU" sz="2700" b="1" dirty="0" smtClean="0">
                <a:solidFill>
                  <a:schemeClr val="bg1"/>
                </a:solidFill>
              </a:rPr>
              <a:t>Но, к несчастью, этот дар</a:t>
            </a:r>
            <a:br>
              <a:rPr lang="ru-RU" sz="2700" b="1" dirty="0" smtClean="0">
                <a:solidFill>
                  <a:schemeClr val="bg1"/>
                </a:solidFill>
              </a:rPr>
            </a:br>
            <a:r>
              <a:rPr lang="ru-RU" sz="2700" b="1" dirty="0" smtClean="0">
                <a:solidFill>
                  <a:schemeClr val="bg1"/>
                </a:solidFill>
              </a:rPr>
              <a:t>Вызывал не раз пожар.</a:t>
            </a:r>
            <a:br>
              <a:rPr lang="ru-RU" sz="2700" b="1" dirty="0" smtClean="0">
                <a:solidFill>
                  <a:schemeClr val="bg1"/>
                </a:solidFill>
              </a:rPr>
            </a:br>
            <a:r>
              <a:rPr lang="ru-RU" sz="2700" b="1" dirty="0" smtClean="0">
                <a:solidFill>
                  <a:schemeClr val="bg1"/>
                </a:solidFill>
              </a:rPr>
              <a:t>Как в костре трещат дрова,</a:t>
            </a:r>
            <a:br>
              <a:rPr lang="ru-RU" sz="2700" b="1" dirty="0" smtClean="0">
                <a:solidFill>
                  <a:schemeClr val="bg1"/>
                </a:solidFill>
              </a:rPr>
            </a:br>
            <a:r>
              <a:rPr lang="ru-RU" sz="2700" b="1" dirty="0" smtClean="0">
                <a:solidFill>
                  <a:schemeClr val="bg1"/>
                </a:solidFill>
              </a:rPr>
              <a:t>Загорелись лес, дома.</a:t>
            </a:r>
            <a:br>
              <a:rPr lang="ru-RU" sz="2700" b="1" dirty="0" smtClean="0">
                <a:solidFill>
                  <a:schemeClr val="bg1"/>
                </a:solidFill>
              </a:rPr>
            </a:br>
            <a:r>
              <a:rPr lang="ru-RU" sz="2700" b="1" dirty="0" smtClean="0">
                <a:solidFill>
                  <a:schemeClr val="bg1"/>
                </a:solidFill>
              </a:rPr>
              <a:t>И кидалось то огнище</a:t>
            </a:r>
            <a:br>
              <a:rPr lang="ru-RU" sz="2700" b="1" dirty="0" smtClean="0">
                <a:solidFill>
                  <a:schemeClr val="bg1"/>
                </a:solidFill>
              </a:rPr>
            </a:br>
            <a:r>
              <a:rPr lang="ru-RU" sz="2700" b="1" dirty="0" smtClean="0">
                <a:solidFill>
                  <a:schemeClr val="bg1"/>
                </a:solidFill>
              </a:rPr>
              <a:t>С адским ревом на жилище.</a:t>
            </a:r>
            <a:br>
              <a:rPr lang="ru-RU" sz="2700" b="1" dirty="0" smtClean="0">
                <a:solidFill>
                  <a:schemeClr val="bg1"/>
                </a:solidFill>
              </a:rPr>
            </a:br>
            <a:r>
              <a:rPr lang="ru-RU" sz="2700" b="1" dirty="0" smtClean="0">
                <a:solidFill>
                  <a:schemeClr val="bg1"/>
                </a:solidFill>
              </a:rPr>
              <a:t>Легче не пожар тушить, </a:t>
            </a:r>
            <a:br>
              <a:rPr lang="ru-RU" sz="2700" b="1" dirty="0" smtClean="0">
                <a:solidFill>
                  <a:schemeClr val="bg1"/>
                </a:solidFill>
              </a:rPr>
            </a:br>
            <a:r>
              <a:rPr lang="ru-RU" sz="2700" b="1" dirty="0" smtClean="0">
                <a:solidFill>
                  <a:schemeClr val="bg1"/>
                </a:solidFill>
              </a:rPr>
              <a:t>А его предупредить!</a:t>
            </a:r>
            <a:r>
              <a:rPr lang="ru-RU" b="1" dirty="0" smtClean="0">
                <a:solidFill>
                  <a:schemeClr val="bg1"/>
                </a:solidFill>
              </a:rPr>
              <a:t/>
            </a:r>
            <a:br>
              <a:rPr lang="ru-RU" b="1" dirty="0" smtClean="0">
                <a:solidFill>
                  <a:schemeClr val="bg1"/>
                </a:solidFill>
              </a:rPr>
            </a:br>
            <a:endParaRPr lang="ru-RU" b="1" dirty="0">
              <a:solidFill>
                <a:schemeClr val="bg1"/>
              </a:solidFill>
            </a:endParaRPr>
          </a:p>
        </p:txBody>
      </p:sp>
      <p:pic>
        <p:nvPicPr>
          <p:cNvPr id="4" name="Picture 13" descr="Рисунок1"/>
          <p:cNvPicPr>
            <a:picLocks noChangeAspect="1" noChangeArrowheads="1" noCrop="1"/>
          </p:cNvPicPr>
          <p:nvPr/>
        </p:nvPicPr>
        <p:blipFill>
          <a:blip r:embed="rId2" cstate="screen"/>
          <a:srcRect/>
          <a:stretch>
            <a:fillRect/>
          </a:stretch>
        </p:blipFill>
        <p:spPr>
          <a:xfrm>
            <a:off x="6357950" y="642918"/>
            <a:ext cx="2786050" cy="6215082"/>
          </a:xfrm>
          <a:prstGeom prst="rect">
            <a:avLst/>
          </a:prstGeom>
          <a:noFill/>
        </p:spPr>
      </p:pic>
    </p:spTree>
  </p:cSld>
  <p:clrMapOvr>
    <a:masterClrMapping/>
  </p:clrMapOvr>
  <p:transition advTm="2998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pic>
        <p:nvPicPr>
          <p:cNvPr id="10" name="Picture 13" descr="Рисунок1"/>
          <p:cNvPicPr>
            <a:picLocks noChangeAspect="1" noChangeArrowheads="1" noCrop="1"/>
          </p:cNvPicPr>
          <p:nvPr/>
        </p:nvPicPr>
        <p:blipFill>
          <a:blip r:embed="rId3" cstate="screen"/>
          <a:srcRect/>
          <a:stretch>
            <a:fillRect/>
          </a:stretch>
        </p:blipFill>
        <p:spPr>
          <a:xfrm>
            <a:off x="5429256" y="2786058"/>
            <a:ext cx="1285884" cy="2313229"/>
          </a:xfrm>
          <a:prstGeom prst="rect">
            <a:avLst/>
          </a:prstGeom>
          <a:noFill/>
        </p:spPr>
      </p:pic>
      <p:sp>
        <p:nvSpPr>
          <p:cNvPr id="3" name="Содержимое 2"/>
          <p:cNvSpPr>
            <a:spLocks noGrp="1"/>
          </p:cNvSpPr>
          <p:nvPr>
            <p:ph idx="1"/>
          </p:nvPr>
        </p:nvSpPr>
        <p:spPr>
          <a:xfrm>
            <a:off x="0" y="2000240"/>
            <a:ext cx="8286776" cy="1000133"/>
          </a:xfrm>
        </p:spPr>
        <p:txBody>
          <a:bodyPr>
            <a:normAutofit/>
          </a:bodyPr>
          <a:lstStyle/>
          <a:p>
            <a:pPr>
              <a:buNone/>
            </a:pPr>
            <a:r>
              <a:rPr lang="ru-RU" b="1" dirty="0" smtClean="0">
                <a:solidFill>
                  <a:srgbClr val="7030A0"/>
                </a:solidFill>
              </a:rPr>
              <a:t>   Спичка – невеличка, а _______ великан</a:t>
            </a:r>
            <a:endParaRPr lang="ru-RU" dirty="0">
              <a:solidFill>
                <a:srgbClr val="7030A0"/>
              </a:solidFill>
            </a:endParaRPr>
          </a:p>
        </p:txBody>
      </p:sp>
      <p:sp>
        <p:nvSpPr>
          <p:cNvPr id="5" name="Прямоугольник 4"/>
          <p:cNvSpPr/>
          <p:nvPr/>
        </p:nvSpPr>
        <p:spPr>
          <a:xfrm>
            <a:off x="7286644" y="6429396"/>
            <a:ext cx="1857356"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4" action="ppaction://hlinksldjump"/>
              </a:rPr>
              <a:t>На главную</a:t>
            </a:r>
            <a:endParaRPr lang="ru-RU" dirty="0">
              <a:solidFill>
                <a:srgbClr val="0070C0"/>
              </a:solidFill>
              <a:latin typeface="Verdana" pitchFamily="34" charset="0"/>
              <a:ea typeface="Verdana" pitchFamily="34" charset="0"/>
              <a:cs typeface="Verdana" pitchFamily="34" charset="0"/>
            </a:endParaRPr>
          </a:p>
        </p:txBody>
      </p:sp>
      <p:sp>
        <p:nvSpPr>
          <p:cNvPr id="6" name="Заголовок 5"/>
          <p:cNvSpPr>
            <a:spLocks noGrp="1"/>
          </p:cNvSpPr>
          <p:nvPr>
            <p:ph type="title"/>
          </p:nvPr>
        </p:nvSpPr>
        <p:spPr>
          <a:xfrm>
            <a:off x="1500166" y="0"/>
            <a:ext cx="6153671"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sz="5400" b="1" dirty="0" smtClean="0">
                <a:ln/>
                <a:solidFill>
                  <a:srgbClr val="00682F"/>
                </a:solidFill>
              </a:rPr>
              <a:t>Народная мудрость</a:t>
            </a:r>
            <a:endParaRPr lang="ru-RU" sz="5400" b="1" cap="none" spc="0" dirty="0">
              <a:ln/>
              <a:effectLst/>
            </a:endParaRPr>
          </a:p>
        </p:txBody>
      </p:sp>
      <p:sp>
        <p:nvSpPr>
          <p:cNvPr id="7" name="Содержимое 2"/>
          <p:cNvSpPr txBox="1">
            <a:spLocks/>
          </p:cNvSpPr>
          <p:nvPr/>
        </p:nvSpPr>
        <p:spPr>
          <a:xfrm>
            <a:off x="1214414" y="4786322"/>
            <a:ext cx="7015186" cy="12858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3200" i="0" u="none" strike="noStrike" kern="1200" cap="none" spc="0" normalizeH="0" baseline="0" noProof="0" dirty="0" smtClean="0">
                <a:ln>
                  <a:noFill/>
                </a:ln>
                <a:solidFill>
                  <a:srgbClr val="00B0F0"/>
                </a:solidFill>
                <a:effectLst/>
                <a:uLnTx/>
                <a:uFillTx/>
                <a:latin typeface="+mn-lt"/>
                <a:ea typeface="+mn-ea"/>
                <a:cs typeface="+mn-cs"/>
              </a:rPr>
              <a:t>ОТВЕТ:</a:t>
            </a:r>
          </a:p>
          <a:p>
            <a:pPr marL="342900" lvl="0" indent="-342900">
              <a:spcBef>
                <a:spcPct val="20000"/>
              </a:spcBef>
            </a:pPr>
            <a:r>
              <a:rPr lang="ru-RU" sz="3200" b="1" dirty="0" smtClean="0">
                <a:solidFill>
                  <a:srgbClr val="00B0F0"/>
                </a:solidFill>
              </a:rPr>
              <a:t>Спичка – невеличка, а </a:t>
            </a:r>
            <a:r>
              <a:rPr lang="ru-RU" sz="3200" b="1" u="sng" dirty="0" smtClean="0">
                <a:solidFill>
                  <a:srgbClr val="00B0F0"/>
                </a:solidFill>
              </a:rPr>
              <a:t>огонь </a:t>
            </a:r>
            <a:r>
              <a:rPr lang="ru-RU" sz="3200" b="1" dirty="0" smtClean="0">
                <a:solidFill>
                  <a:srgbClr val="00B0F0"/>
                </a:solidFill>
              </a:rPr>
              <a:t>великан</a:t>
            </a:r>
            <a:endParaRPr kumimoji="0" lang="ru-RU" sz="3200" i="0" strike="noStrike" kern="1200" cap="none" spc="0" normalizeH="0" baseline="0" noProof="0" dirty="0">
              <a:ln>
                <a:noFill/>
              </a:ln>
              <a:solidFill>
                <a:srgbClr val="00B0F0"/>
              </a:solidFill>
              <a:effectLst/>
              <a:uLnTx/>
              <a:uFillTx/>
              <a:latin typeface="+mn-lt"/>
              <a:ea typeface="+mn-ea"/>
              <a:cs typeface="+mn-cs"/>
            </a:endParaRPr>
          </a:p>
        </p:txBody>
      </p:sp>
      <p:sp>
        <p:nvSpPr>
          <p:cNvPr id="8" name="Прямоугольник 7"/>
          <p:cNvSpPr/>
          <p:nvPr/>
        </p:nvSpPr>
        <p:spPr>
          <a:xfrm>
            <a:off x="1214414" y="1214422"/>
            <a:ext cx="6215106" cy="523220"/>
          </a:xfrm>
          <a:prstGeom prst="rect">
            <a:avLst/>
          </a:prstGeom>
        </p:spPr>
        <p:txBody>
          <a:bodyPr wrap="square">
            <a:spAutoFit/>
          </a:bodyPr>
          <a:lstStyle/>
          <a:p>
            <a:pPr algn="ctr"/>
            <a:r>
              <a:rPr lang="ru-RU" sz="2800" b="1" dirty="0" smtClean="0">
                <a:ln/>
              </a:rPr>
              <a:t>вставь пропущенное слово</a:t>
            </a:r>
            <a:endParaRPr lang="ru-RU" sz="2800" dirty="0"/>
          </a:p>
        </p:txBody>
      </p:sp>
      <p:sp>
        <p:nvSpPr>
          <p:cNvPr id="9" name="Прямоугольник 8"/>
          <p:cNvSpPr/>
          <p:nvPr/>
        </p:nvSpPr>
        <p:spPr>
          <a:xfrm>
            <a:off x="0" y="3286124"/>
            <a:ext cx="2286016" cy="523220"/>
          </a:xfrm>
          <a:prstGeom prst="rect">
            <a:avLst/>
          </a:prstGeom>
        </p:spPr>
        <p:txBody>
          <a:bodyPr wrap="square">
            <a:spAutoFit/>
          </a:bodyPr>
          <a:lstStyle/>
          <a:p>
            <a:r>
              <a:rPr lang="ru-RU" sz="2800" b="1" dirty="0" smtClean="0">
                <a:ln/>
                <a:solidFill>
                  <a:srgbClr val="C00000"/>
                </a:solidFill>
              </a:rPr>
              <a:t>ПОДСКАЗКА: </a:t>
            </a:r>
            <a:endParaRPr lang="ru-RU" sz="2800" dirty="0">
              <a:solidFill>
                <a:srgbClr val="C00000"/>
              </a:solidFill>
            </a:endParaRPr>
          </a:p>
        </p:txBody>
      </p:sp>
      <p:pic>
        <p:nvPicPr>
          <p:cNvPr id="11" name="Picture 4" descr="C:\Users\Светлана\Desktop\картинки\Pic_anima\разное\flame.gif"/>
          <p:cNvPicPr>
            <a:picLocks noChangeAspect="1" noChangeArrowheads="1" noCrop="1"/>
          </p:cNvPicPr>
          <p:nvPr/>
        </p:nvPicPr>
        <p:blipFill>
          <a:blip r:embed="rId5" cstate="screen"/>
          <a:srcRect/>
          <a:stretch>
            <a:fillRect/>
          </a:stretch>
        </p:blipFill>
        <p:spPr bwMode="auto">
          <a:xfrm>
            <a:off x="2214546" y="3357562"/>
            <a:ext cx="1028700" cy="1457325"/>
          </a:xfrm>
          <a:prstGeom prst="rect">
            <a:avLst/>
          </a:prstGeom>
          <a:noFill/>
          <a:ln w="9525">
            <a:noFill/>
            <a:miter lim="800000"/>
            <a:headEnd/>
            <a:tailEnd/>
          </a:ln>
        </p:spPr>
      </p:pic>
      <p:sp>
        <p:nvSpPr>
          <p:cNvPr id="12" name="Содержимое 2"/>
          <p:cNvSpPr txBox="1">
            <a:spLocks/>
          </p:cNvSpPr>
          <p:nvPr/>
        </p:nvSpPr>
        <p:spPr>
          <a:xfrm>
            <a:off x="3286116" y="3643314"/>
            <a:ext cx="2143140" cy="64294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 невеличка, а</a:t>
            </a:r>
            <a:endParaRPr kumimoji="0" lang="ru-RU" sz="2400" b="0" i="0" u="none" strike="noStrike" kern="1200" cap="none" spc="0" normalizeH="0" baseline="0" noProof="0" dirty="0">
              <a:ln>
                <a:noFill/>
              </a:ln>
              <a:solidFill>
                <a:srgbClr val="7030A0"/>
              </a:solidFill>
              <a:effectLst/>
              <a:uLnTx/>
              <a:uFillTx/>
              <a:latin typeface="+mn-lt"/>
              <a:ea typeface="+mn-ea"/>
              <a:cs typeface="+mn-cs"/>
            </a:endParaRPr>
          </a:p>
        </p:txBody>
      </p:sp>
      <p:sp>
        <p:nvSpPr>
          <p:cNvPr id="13" name="TextBox 12"/>
          <p:cNvSpPr txBox="1"/>
          <p:nvPr/>
        </p:nvSpPr>
        <p:spPr>
          <a:xfrm>
            <a:off x="6929454" y="3643314"/>
            <a:ext cx="1500198" cy="461665"/>
          </a:xfrm>
          <a:prstGeom prst="rect">
            <a:avLst/>
          </a:prstGeom>
          <a:noFill/>
        </p:spPr>
        <p:txBody>
          <a:bodyPr wrap="square" rtlCol="0">
            <a:spAutoFit/>
          </a:bodyPr>
          <a:lstStyle/>
          <a:p>
            <a:r>
              <a:rPr lang="ru-RU" sz="2400" b="1" dirty="0" smtClean="0">
                <a:solidFill>
                  <a:srgbClr val="7030A0"/>
                </a:solidFill>
              </a:rPr>
              <a:t>великан</a:t>
            </a:r>
            <a:endParaRPr lang="ru-RU" sz="24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par>
                                <p:cTn id="15" presetID="7" presetClass="entr" presetSubtype="8"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0-#ppt_w/2"/>
                                          </p:val>
                                        </p:tav>
                                        <p:tav tm="100000">
                                          <p:val>
                                            <p:strVal val="#ppt_x"/>
                                          </p:val>
                                        </p:tav>
                                      </p:tavLst>
                                    </p:anim>
                                    <p:anim calcmode="lin" valueType="num">
                                      <p:cBhvr additive="base">
                                        <p:cTn id="32" dur="500" fill="hold"/>
                                        <p:tgtEl>
                                          <p:spTgt spid="12"/>
                                        </p:tgtEl>
                                        <p:attrNameLst>
                                          <p:attrName>ppt_y</p:attrName>
                                        </p:attrNameLst>
                                      </p:cBhvr>
                                      <p:tavLst>
                                        <p:tav tm="0">
                                          <p:val>
                                            <p:strVal val="#ppt_y"/>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2000" fill="hold"/>
                                        <p:tgtEl>
                                          <p:spTgt spid="10"/>
                                        </p:tgtEl>
                                        <p:attrNameLst>
                                          <p:attrName>ppt_x</p:attrName>
                                        </p:attrNameLst>
                                      </p:cBhvr>
                                      <p:tavLst>
                                        <p:tav tm="0">
                                          <p:val>
                                            <p:strVal val="#ppt_x"/>
                                          </p:val>
                                        </p:tav>
                                        <p:tav tm="100000">
                                          <p:val>
                                            <p:strVal val="#ppt_x"/>
                                          </p:val>
                                        </p:tav>
                                      </p:tavLst>
                                    </p:anim>
                                    <p:anim calcmode="lin" valueType="num">
                                      <p:cBhvr additive="base">
                                        <p:cTn id="36" dur="20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0-#ppt_w/2"/>
                                          </p:val>
                                        </p:tav>
                                        <p:tav tm="100000">
                                          <p:val>
                                            <p:strVal val="#ppt_x"/>
                                          </p:val>
                                        </p:tav>
                                      </p:tavLst>
                                    </p:anim>
                                    <p:anim calcmode="lin" valueType="num">
                                      <p:cBhvr additive="base">
                                        <p:cTn id="40"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strVal val="#ppt_w*0.70"/>
                                          </p:val>
                                        </p:tav>
                                        <p:tav tm="100000">
                                          <p:val>
                                            <p:strVal val="#ppt_w"/>
                                          </p:val>
                                        </p:tav>
                                      </p:tavLst>
                                    </p:anim>
                                    <p:anim calcmode="lin" valueType="num">
                                      <p:cBhvr>
                                        <p:cTn id="46" dur="1000" fill="hold"/>
                                        <p:tgtEl>
                                          <p:spTgt spid="7"/>
                                        </p:tgtEl>
                                        <p:attrNameLst>
                                          <p:attrName>ppt_h</p:attrName>
                                        </p:attrNameLst>
                                      </p:cBhvr>
                                      <p:tavLst>
                                        <p:tav tm="0">
                                          <p:val>
                                            <p:strVal val="#ppt_h"/>
                                          </p:val>
                                        </p:tav>
                                        <p:tav tm="100000">
                                          <p:val>
                                            <p:strVal val="#ppt_h"/>
                                          </p:val>
                                        </p:tav>
                                      </p:tavLst>
                                    </p:anim>
                                    <p:animEffect transition="in" filter="fade">
                                      <p:cBhvr>
                                        <p:cTn id="4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p:bldP spid="9"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0" scaled="1"/>
          <a:tileRect/>
        </a:gradFill>
        <a:effectLst/>
      </p:bgPr>
    </p:bg>
    <p:spTree>
      <p:nvGrpSpPr>
        <p:cNvPr id="1" name=""/>
        <p:cNvGrpSpPr/>
        <p:nvPr/>
      </p:nvGrpSpPr>
      <p:grpSpPr>
        <a:xfrm>
          <a:off x="0" y="0"/>
          <a:ext cx="0" cy="0"/>
          <a:chOff x="0" y="0"/>
          <a:chExt cx="0" cy="0"/>
        </a:xfrm>
      </p:grpSpPr>
      <p:grpSp>
        <p:nvGrpSpPr>
          <p:cNvPr id="8" name="Группа 7"/>
          <p:cNvGrpSpPr/>
          <p:nvPr/>
        </p:nvGrpSpPr>
        <p:grpSpPr>
          <a:xfrm>
            <a:off x="0" y="4786322"/>
            <a:ext cx="9144000" cy="2071678"/>
            <a:chOff x="0" y="4572008"/>
            <a:chExt cx="9144000" cy="2285992"/>
          </a:xfrm>
        </p:grpSpPr>
        <p:pic>
          <p:nvPicPr>
            <p:cNvPr id="9" name="Picture 13" descr="Рисунок1"/>
            <p:cNvPicPr>
              <a:picLocks noChangeAspect="1" noChangeArrowheads="1" noCrop="1"/>
            </p:cNvPicPr>
            <p:nvPr/>
          </p:nvPicPr>
          <p:blipFill>
            <a:blip r:embed="rId2" cstate="screen"/>
            <a:srcRect/>
            <a:stretch>
              <a:fillRect/>
            </a:stretch>
          </p:blipFill>
          <p:spPr>
            <a:xfrm>
              <a:off x="4241843" y="6215082"/>
              <a:ext cx="740314" cy="642918"/>
            </a:xfrm>
            <a:prstGeom prst="rect">
              <a:avLst/>
            </a:prstGeom>
            <a:noFill/>
          </p:spPr>
        </p:pic>
        <p:pic>
          <p:nvPicPr>
            <p:cNvPr id="10" name="Picture 13" descr="Рисунок1"/>
            <p:cNvPicPr>
              <a:picLocks noChangeAspect="1" noChangeArrowheads="1" noCrop="1"/>
            </p:cNvPicPr>
            <p:nvPr/>
          </p:nvPicPr>
          <p:blipFill>
            <a:blip r:embed="rId2" cstate="screen"/>
            <a:srcRect/>
            <a:stretch>
              <a:fillRect/>
            </a:stretch>
          </p:blipFill>
          <p:spPr>
            <a:xfrm>
              <a:off x="0" y="5786454"/>
              <a:ext cx="740314" cy="1071546"/>
            </a:xfrm>
            <a:prstGeom prst="rect">
              <a:avLst/>
            </a:prstGeom>
            <a:noFill/>
          </p:spPr>
        </p:pic>
        <p:pic>
          <p:nvPicPr>
            <p:cNvPr id="11" name="Picture 13" descr="Рисунок1"/>
            <p:cNvPicPr>
              <a:picLocks noChangeAspect="1" noChangeArrowheads="1" noCrop="1"/>
            </p:cNvPicPr>
            <p:nvPr/>
          </p:nvPicPr>
          <p:blipFill>
            <a:blip r:embed="rId2" cstate="screen"/>
            <a:srcRect/>
            <a:stretch>
              <a:fillRect/>
            </a:stretch>
          </p:blipFill>
          <p:spPr>
            <a:xfrm>
              <a:off x="4962162" y="5929330"/>
              <a:ext cx="740314" cy="928670"/>
            </a:xfrm>
            <a:prstGeom prst="rect">
              <a:avLst/>
            </a:prstGeom>
            <a:noFill/>
          </p:spPr>
        </p:pic>
        <p:pic>
          <p:nvPicPr>
            <p:cNvPr id="12" name="Picture 13" descr="Рисунок1"/>
            <p:cNvPicPr>
              <a:picLocks noChangeAspect="1" noChangeArrowheads="1" noCrop="1"/>
            </p:cNvPicPr>
            <p:nvPr/>
          </p:nvPicPr>
          <p:blipFill>
            <a:blip r:embed="rId2" cstate="screen"/>
            <a:srcRect/>
            <a:stretch>
              <a:fillRect/>
            </a:stretch>
          </p:blipFill>
          <p:spPr>
            <a:xfrm>
              <a:off x="6322764" y="5643578"/>
              <a:ext cx="740314" cy="1214422"/>
            </a:xfrm>
            <a:prstGeom prst="rect">
              <a:avLst/>
            </a:prstGeom>
            <a:noFill/>
          </p:spPr>
        </p:pic>
        <p:pic>
          <p:nvPicPr>
            <p:cNvPr id="13" name="Picture 13" descr="Рисунок1"/>
            <p:cNvPicPr>
              <a:picLocks noChangeAspect="1" noChangeArrowheads="1" noCrop="1"/>
            </p:cNvPicPr>
            <p:nvPr/>
          </p:nvPicPr>
          <p:blipFill>
            <a:blip r:embed="rId2" cstate="screen"/>
            <a:srcRect/>
            <a:stretch>
              <a:fillRect/>
            </a:stretch>
          </p:blipFill>
          <p:spPr>
            <a:xfrm>
              <a:off x="7043084" y="6215082"/>
              <a:ext cx="740314" cy="642918"/>
            </a:xfrm>
            <a:prstGeom prst="rect">
              <a:avLst/>
            </a:prstGeom>
            <a:noFill/>
          </p:spPr>
        </p:pic>
        <p:pic>
          <p:nvPicPr>
            <p:cNvPr id="14" name="Picture 13" descr="Рисунок1"/>
            <p:cNvPicPr>
              <a:picLocks noChangeAspect="1" noChangeArrowheads="1" noCrop="1"/>
            </p:cNvPicPr>
            <p:nvPr/>
          </p:nvPicPr>
          <p:blipFill>
            <a:blip r:embed="rId2" cstate="screen"/>
            <a:srcRect/>
            <a:stretch>
              <a:fillRect/>
            </a:stretch>
          </p:blipFill>
          <p:spPr>
            <a:xfrm>
              <a:off x="7763403" y="5786454"/>
              <a:ext cx="740314" cy="1071546"/>
            </a:xfrm>
            <a:prstGeom prst="rect">
              <a:avLst/>
            </a:prstGeom>
            <a:noFill/>
          </p:spPr>
        </p:pic>
        <p:pic>
          <p:nvPicPr>
            <p:cNvPr id="15" name="Picture 13" descr="Рисунок1"/>
            <p:cNvPicPr>
              <a:picLocks noChangeAspect="1" noChangeArrowheads="1" noCrop="1"/>
            </p:cNvPicPr>
            <p:nvPr/>
          </p:nvPicPr>
          <p:blipFill>
            <a:blip r:embed="rId2" cstate="screen"/>
            <a:srcRect/>
            <a:stretch>
              <a:fillRect/>
            </a:stretch>
          </p:blipFill>
          <p:spPr>
            <a:xfrm>
              <a:off x="8403686" y="4572008"/>
              <a:ext cx="740314" cy="2285992"/>
            </a:xfrm>
            <a:prstGeom prst="rect">
              <a:avLst/>
            </a:prstGeom>
            <a:noFill/>
          </p:spPr>
        </p:pic>
        <p:pic>
          <p:nvPicPr>
            <p:cNvPr id="16" name="Picture 13" descr="Рисунок1"/>
            <p:cNvPicPr>
              <a:picLocks noChangeAspect="1" noChangeArrowheads="1" noCrop="1"/>
            </p:cNvPicPr>
            <p:nvPr/>
          </p:nvPicPr>
          <p:blipFill>
            <a:blip r:embed="rId2" cstate="screen"/>
            <a:srcRect/>
            <a:stretch>
              <a:fillRect/>
            </a:stretch>
          </p:blipFill>
          <p:spPr>
            <a:xfrm>
              <a:off x="2881240" y="6072206"/>
              <a:ext cx="740314" cy="785794"/>
            </a:xfrm>
            <a:prstGeom prst="rect">
              <a:avLst/>
            </a:prstGeom>
            <a:noFill/>
          </p:spPr>
        </p:pic>
        <p:pic>
          <p:nvPicPr>
            <p:cNvPr id="17" name="Picture 13" descr="Рисунок1"/>
            <p:cNvPicPr>
              <a:picLocks noChangeAspect="1" noChangeArrowheads="1" noCrop="1"/>
            </p:cNvPicPr>
            <p:nvPr/>
          </p:nvPicPr>
          <p:blipFill>
            <a:blip r:embed="rId2" cstate="screen"/>
            <a:srcRect/>
            <a:stretch>
              <a:fillRect/>
            </a:stretch>
          </p:blipFill>
          <p:spPr>
            <a:xfrm>
              <a:off x="2160921" y="6357958"/>
              <a:ext cx="740314" cy="500042"/>
            </a:xfrm>
            <a:prstGeom prst="rect">
              <a:avLst/>
            </a:prstGeom>
            <a:noFill/>
          </p:spPr>
        </p:pic>
        <p:pic>
          <p:nvPicPr>
            <p:cNvPr id="18" name="Picture 13" descr="Рисунок1"/>
            <p:cNvPicPr>
              <a:picLocks noChangeAspect="1" noChangeArrowheads="1" noCrop="1"/>
            </p:cNvPicPr>
            <p:nvPr/>
          </p:nvPicPr>
          <p:blipFill>
            <a:blip r:embed="rId2" cstate="screen"/>
            <a:srcRect/>
            <a:stretch>
              <a:fillRect/>
            </a:stretch>
          </p:blipFill>
          <p:spPr>
            <a:xfrm>
              <a:off x="1440602" y="5500702"/>
              <a:ext cx="740314" cy="1357298"/>
            </a:xfrm>
            <a:prstGeom prst="rect">
              <a:avLst/>
            </a:prstGeom>
            <a:noFill/>
          </p:spPr>
        </p:pic>
        <p:pic>
          <p:nvPicPr>
            <p:cNvPr id="19" name="Picture 13" descr="Рисунок1"/>
            <p:cNvPicPr>
              <a:picLocks noChangeAspect="1" noChangeArrowheads="1" noCrop="1"/>
            </p:cNvPicPr>
            <p:nvPr/>
          </p:nvPicPr>
          <p:blipFill>
            <a:blip r:embed="rId2" cstate="screen"/>
            <a:srcRect/>
            <a:stretch>
              <a:fillRect/>
            </a:stretch>
          </p:blipFill>
          <p:spPr>
            <a:xfrm>
              <a:off x="720283" y="6215082"/>
              <a:ext cx="740314" cy="642918"/>
            </a:xfrm>
            <a:prstGeom prst="rect">
              <a:avLst/>
            </a:prstGeom>
            <a:noFill/>
          </p:spPr>
        </p:pic>
        <p:pic>
          <p:nvPicPr>
            <p:cNvPr id="20" name="Picture 13" descr="Рисунок1"/>
            <p:cNvPicPr>
              <a:picLocks noChangeAspect="1" noChangeArrowheads="1" noCrop="1"/>
            </p:cNvPicPr>
            <p:nvPr/>
          </p:nvPicPr>
          <p:blipFill>
            <a:blip r:embed="rId2" cstate="screen"/>
            <a:srcRect/>
            <a:stretch>
              <a:fillRect/>
            </a:stretch>
          </p:blipFill>
          <p:spPr>
            <a:xfrm>
              <a:off x="5682481" y="6500834"/>
              <a:ext cx="740314" cy="357166"/>
            </a:xfrm>
            <a:prstGeom prst="rect">
              <a:avLst/>
            </a:prstGeom>
            <a:noFill/>
          </p:spPr>
        </p:pic>
        <p:pic>
          <p:nvPicPr>
            <p:cNvPr id="21" name="Picture 13" descr="Рисунок1"/>
            <p:cNvPicPr>
              <a:picLocks noChangeAspect="1" noChangeArrowheads="1" noCrop="1"/>
            </p:cNvPicPr>
            <p:nvPr/>
          </p:nvPicPr>
          <p:blipFill>
            <a:blip r:embed="rId2" cstate="screen"/>
            <a:srcRect/>
            <a:stretch>
              <a:fillRect/>
            </a:stretch>
          </p:blipFill>
          <p:spPr>
            <a:xfrm>
              <a:off x="3521524" y="5715016"/>
              <a:ext cx="740314" cy="1142984"/>
            </a:xfrm>
            <a:prstGeom prst="rect">
              <a:avLst/>
            </a:prstGeom>
            <a:noFill/>
          </p:spPr>
        </p:pic>
      </p:grpSp>
      <p:sp>
        <p:nvSpPr>
          <p:cNvPr id="3" name="Содержимое 2"/>
          <p:cNvSpPr>
            <a:spLocks noGrp="1"/>
          </p:cNvSpPr>
          <p:nvPr>
            <p:ph idx="1"/>
          </p:nvPr>
        </p:nvSpPr>
        <p:spPr>
          <a:xfrm>
            <a:off x="500034" y="928670"/>
            <a:ext cx="5900750" cy="4043378"/>
          </a:xfrm>
        </p:spPr>
        <p:txBody>
          <a:bodyPr>
            <a:normAutofit fontScale="70000" lnSpcReduction="20000"/>
          </a:bodyPr>
          <a:lstStyle/>
          <a:p>
            <a:pPr>
              <a:buNone/>
            </a:pPr>
            <a:r>
              <a:rPr lang="ru-RU" b="1" dirty="0" smtClean="0">
                <a:latin typeface="Verdana" pitchFamily="34" charset="0"/>
                <a:ea typeface="Verdana" pitchFamily="34" charset="0"/>
                <a:cs typeface="Verdana" pitchFamily="34" charset="0"/>
              </a:rPr>
              <a:t>	«Сам принес воды, сам набрал веток и сосновых шишек, сам развел у входа в пещеру костер, такой шумный, что закачались ветки на высокой сосне. Сам сварил какао на воде:</a:t>
            </a:r>
          </a:p>
          <a:p>
            <a:pPr>
              <a:buNone/>
            </a:pPr>
            <a:r>
              <a:rPr lang="ru-RU" b="1" dirty="0" smtClean="0">
                <a:latin typeface="Verdana" pitchFamily="34" charset="0"/>
                <a:ea typeface="Verdana" pitchFamily="34" charset="0"/>
                <a:cs typeface="Verdana" pitchFamily="34" charset="0"/>
              </a:rPr>
              <a:t>	- Живо! Садись завтракать.</a:t>
            </a:r>
          </a:p>
          <a:p>
            <a:pPr>
              <a:buNone/>
            </a:pPr>
            <a:r>
              <a:rPr lang="ru-RU" b="1" dirty="0" smtClean="0">
                <a:latin typeface="Verdana" pitchFamily="34" charset="0"/>
                <a:ea typeface="Verdana" pitchFamily="34" charset="0"/>
                <a:cs typeface="Verdana" pitchFamily="34" charset="0"/>
              </a:rPr>
              <a:t>	Они видели дымок костра у корней старой сосны, но им и в голову не пришло, что в этой пещере скрывались деревянные человечки, да еще зажгли костер»</a:t>
            </a:r>
            <a:endParaRPr lang="ru-RU" dirty="0"/>
          </a:p>
        </p:txBody>
      </p:sp>
      <p:sp>
        <p:nvSpPr>
          <p:cNvPr id="5" name="Прямоугольник 4"/>
          <p:cNvSpPr/>
          <p:nvPr/>
        </p:nvSpPr>
        <p:spPr>
          <a:xfrm>
            <a:off x="0" y="4857760"/>
            <a:ext cx="8429652" cy="646331"/>
          </a:xfrm>
          <a:prstGeom prst="rect">
            <a:avLst/>
          </a:prstGeom>
        </p:spPr>
        <p:txBody>
          <a:bodyPr wrap="square">
            <a:spAutoFit/>
          </a:bodyPr>
          <a:lstStyle/>
          <a:p>
            <a:r>
              <a:rPr lang="ru-RU" b="1" dirty="0" smtClean="0">
                <a:solidFill>
                  <a:srgbClr val="C00000"/>
                </a:solidFill>
                <a:latin typeface="Verdana" pitchFamily="34" charset="0"/>
                <a:ea typeface="Verdana" pitchFamily="34" charset="0"/>
                <a:cs typeface="Verdana" pitchFamily="34" charset="0"/>
              </a:rPr>
              <a:t>ОТВЕТ: </a:t>
            </a:r>
          </a:p>
          <a:p>
            <a:r>
              <a:rPr lang="ru-RU" b="1" dirty="0" smtClean="0">
                <a:solidFill>
                  <a:srgbClr val="00B050"/>
                </a:solidFill>
                <a:latin typeface="Verdana" pitchFamily="34" charset="0"/>
                <a:ea typeface="Verdana" pitchFamily="34" charset="0"/>
                <a:cs typeface="Verdana" pitchFamily="34" charset="0"/>
              </a:rPr>
              <a:t>А.Н.Толстой «Золотой ключик или приключения Буратино»</a:t>
            </a:r>
            <a:endParaRPr lang="ru-RU" b="1" dirty="0">
              <a:solidFill>
                <a:srgbClr val="00B050"/>
              </a:solidFill>
              <a:latin typeface="Verdana" pitchFamily="34" charset="0"/>
              <a:ea typeface="Verdana" pitchFamily="34" charset="0"/>
              <a:cs typeface="Verdana" pitchFamily="34" charset="0"/>
            </a:endParaRPr>
          </a:p>
        </p:txBody>
      </p:sp>
      <p:sp>
        <p:nvSpPr>
          <p:cNvPr id="6" name="Прямоугольник 5"/>
          <p:cNvSpPr/>
          <p:nvPr/>
        </p:nvSpPr>
        <p:spPr>
          <a:xfrm>
            <a:off x="7286644" y="6488668"/>
            <a:ext cx="1857356"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3" action="ppaction://hlinksldjump"/>
              </a:rPr>
              <a:t>На главную</a:t>
            </a:r>
            <a:endParaRPr lang="ru-RU" dirty="0">
              <a:solidFill>
                <a:srgbClr val="0070C0"/>
              </a:solidFill>
              <a:latin typeface="Verdana" pitchFamily="34" charset="0"/>
              <a:ea typeface="Verdana" pitchFamily="34" charset="0"/>
              <a:cs typeface="Verdana" pitchFamily="34" charset="0"/>
            </a:endParaRPr>
          </a:p>
        </p:txBody>
      </p:sp>
      <p:sp>
        <p:nvSpPr>
          <p:cNvPr id="7" name="Заголовок 6"/>
          <p:cNvSpPr>
            <a:spLocks noGrp="1"/>
          </p:cNvSpPr>
          <p:nvPr>
            <p:ph type="title"/>
          </p:nvPr>
        </p:nvSpPr>
        <p:spPr>
          <a:xfrm>
            <a:off x="714348" y="0"/>
            <a:ext cx="7726025"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5400" b="1" cap="none" spc="0" dirty="0" smtClean="0">
                <a:ln>
                  <a:prstDash val="solid"/>
                </a:ln>
                <a:solidFill>
                  <a:srgbClr val="7030A0"/>
                </a:solidFill>
                <a:effectLst>
                  <a:outerShdw blurRad="88000" dist="50800" dir="5040000" algn="tl">
                    <a:schemeClr val="accent4">
                      <a:tint val="80000"/>
                      <a:satMod val="250000"/>
                      <a:alpha val="45000"/>
                    </a:schemeClr>
                  </a:outerShdw>
                </a:effectLst>
              </a:rPr>
              <a:t>И в сказках бывает огонь</a:t>
            </a:r>
            <a:endParaRPr lang="ru-RU" sz="5400" b="1" cap="none" spc="0" dirty="0">
              <a:ln>
                <a:prstDash val="solid"/>
              </a:ln>
              <a:solidFill>
                <a:srgbClr val="7030A0"/>
              </a:soli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1000"/>
                                        <p:tgtEl>
                                          <p:spTgt spid="3">
                                            <p:txEl>
                                              <p:pRg st="0" end="0"/>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1000"/>
                                        <p:tgtEl>
                                          <p:spTgt spid="3">
                                            <p:txEl>
                                              <p:pRg st="1" end="1"/>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1000" fill="hold"/>
                                        <p:tgtEl>
                                          <p:spTgt spid="5"/>
                                        </p:tgtEl>
                                        <p:attrNameLst>
                                          <p:attrName>ppt_x</p:attrName>
                                        </p:attrNameLst>
                                      </p:cBhvr>
                                      <p:tavLst>
                                        <p:tav tm="0">
                                          <p:val>
                                            <p:strVal val="#ppt_x"/>
                                          </p:val>
                                        </p:tav>
                                        <p:tav tm="100000">
                                          <p:val>
                                            <p:strVal val="#ppt_x"/>
                                          </p:val>
                                        </p:tav>
                                      </p:tavLst>
                                    </p:anim>
                                    <p:anim calcmode="lin" valueType="num">
                                      <p:cBhvr additive="base">
                                        <p:cTn id="29"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0" scaled="1"/>
          <a:tileRect/>
        </a:gradFill>
        <a:effectLst/>
      </p:bgPr>
    </p:bg>
    <p:spTree>
      <p:nvGrpSpPr>
        <p:cNvPr id="1" name=""/>
        <p:cNvGrpSpPr/>
        <p:nvPr/>
      </p:nvGrpSpPr>
      <p:grpSpPr>
        <a:xfrm>
          <a:off x="0" y="0"/>
          <a:ext cx="0" cy="0"/>
          <a:chOff x="0" y="0"/>
          <a:chExt cx="0" cy="0"/>
        </a:xfrm>
      </p:grpSpPr>
      <p:grpSp>
        <p:nvGrpSpPr>
          <p:cNvPr id="8" name="Группа 7"/>
          <p:cNvGrpSpPr/>
          <p:nvPr/>
        </p:nvGrpSpPr>
        <p:grpSpPr>
          <a:xfrm>
            <a:off x="0" y="5000636"/>
            <a:ext cx="9144000" cy="1857364"/>
            <a:chOff x="0" y="4572008"/>
            <a:chExt cx="9144000" cy="2285992"/>
          </a:xfrm>
        </p:grpSpPr>
        <p:pic>
          <p:nvPicPr>
            <p:cNvPr id="9" name="Picture 13" descr="Рисунок1"/>
            <p:cNvPicPr>
              <a:picLocks noChangeAspect="1" noChangeArrowheads="1" noCrop="1"/>
            </p:cNvPicPr>
            <p:nvPr/>
          </p:nvPicPr>
          <p:blipFill>
            <a:blip r:embed="rId2" cstate="screen"/>
            <a:srcRect/>
            <a:stretch>
              <a:fillRect/>
            </a:stretch>
          </p:blipFill>
          <p:spPr>
            <a:xfrm>
              <a:off x="4241843" y="6215082"/>
              <a:ext cx="740314" cy="642918"/>
            </a:xfrm>
            <a:prstGeom prst="rect">
              <a:avLst/>
            </a:prstGeom>
            <a:noFill/>
          </p:spPr>
        </p:pic>
        <p:pic>
          <p:nvPicPr>
            <p:cNvPr id="10" name="Picture 13" descr="Рисунок1"/>
            <p:cNvPicPr>
              <a:picLocks noChangeAspect="1" noChangeArrowheads="1" noCrop="1"/>
            </p:cNvPicPr>
            <p:nvPr/>
          </p:nvPicPr>
          <p:blipFill>
            <a:blip r:embed="rId2" cstate="screen"/>
            <a:srcRect/>
            <a:stretch>
              <a:fillRect/>
            </a:stretch>
          </p:blipFill>
          <p:spPr>
            <a:xfrm>
              <a:off x="0" y="5786454"/>
              <a:ext cx="740314" cy="1071546"/>
            </a:xfrm>
            <a:prstGeom prst="rect">
              <a:avLst/>
            </a:prstGeom>
            <a:noFill/>
          </p:spPr>
        </p:pic>
        <p:pic>
          <p:nvPicPr>
            <p:cNvPr id="11" name="Picture 13" descr="Рисунок1"/>
            <p:cNvPicPr>
              <a:picLocks noChangeAspect="1" noChangeArrowheads="1" noCrop="1"/>
            </p:cNvPicPr>
            <p:nvPr/>
          </p:nvPicPr>
          <p:blipFill>
            <a:blip r:embed="rId2" cstate="screen"/>
            <a:srcRect/>
            <a:stretch>
              <a:fillRect/>
            </a:stretch>
          </p:blipFill>
          <p:spPr>
            <a:xfrm>
              <a:off x="4962162" y="5929330"/>
              <a:ext cx="740314" cy="928670"/>
            </a:xfrm>
            <a:prstGeom prst="rect">
              <a:avLst/>
            </a:prstGeom>
            <a:noFill/>
          </p:spPr>
        </p:pic>
        <p:pic>
          <p:nvPicPr>
            <p:cNvPr id="12" name="Picture 13" descr="Рисунок1"/>
            <p:cNvPicPr>
              <a:picLocks noChangeAspect="1" noChangeArrowheads="1" noCrop="1"/>
            </p:cNvPicPr>
            <p:nvPr/>
          </p:nvPicPr>
          <p:blipFill>
            <a:blip r:embed="rId2" cstate="screen"/>
            <a:srcRect/>
            <a:stretch>
              <a:fillRect/>
            </a:stretch>
          </p:blipFill>
          <p:spPr>
            <a:xfrm>
              <a:off x="6322764" y="5643578"/>
              <a:ext cx="740314" cy="1214422"/>
            </a:xfrm>
            <a:prstGeom prst="rect">
              <a:avLst/>
            </a:prstGeom>
            <a:noFill/>
          </p:spPr>
        </p:pic>
        <p:pic>
          <p:nvPicPr>
            <p:cNvPr id="13" name="Picture 13" descr="Рисунок1"/>
            <p:cNvPicPr>
              <a:picLocks noChangeAspect="1" noChangeArrowheads="1" noCrop="1"/>
            </p:cNvPicPr>
            <p:nvPr/>
          </p:nvPicPr>
          <p:blipFill>
            <a:blip r:embed="rId2" cstate="screen"/>
            <a:srcRect/>
            <a:stretch>
              <a:fillRect/>
            </a:stretch>
          </p:blipFill>
          <p:spPr>
            <a:xfrm>
              <a:off x="7043084" y="6215082"/>
              <a:ext cx="740314" cy="642918"/>
            </a:xfrm>
            <a:prstGeom prst="rect">
              <a:avLst/>
            </a:prstGeom>
            <a:noFill/>
          </p:spPr>
        </p:pic>
        <p:pic>
          <p:nvPicPr>
            <p:cNvPr id="14" name="Picture 13" descr="Рисунок1"/>
            <p:cNvPicPr>
              <a:picLocks noChangeAspect="1" noChangeArrowheads="1" noCrop="1"/>
            </p:cNvPicPr>
            <p:nvPr/>
          </p:nvPicPr>
          <p:blipFill>
            <a:blip r:embed="rId2" cstate="screen"/>
            <a:srcRect/>
            <a:stretch>
              <a:fillRect/>
            </a:stretch>
          </p:blipFill>
          <p:spPr>
            <a:xfrm>
              <a:off x="7763403" y="5786454"/>
              <a:ext cx="740314" cy="1071546"/>
            </a:xfrm>
            <a:prstGeom prst="rect">
              <a:avLst/>
            </a:prstGeom>
            <a:noFill/>
          </p:spPr>
        </p:pic>
        <p:pic>
          <p:nvPicPr>
            <p:cNvPr id="15" name="Picture 13" descr="Рисунок1"/>
            <p:cNvPicPr>
              <a:picLocks noChangeAspect="1" noChangeArrowheads="1" noCrop="1"/>
            </p:cNvPicPr>
            <p:nvPr/>
          </p:nvPicPr>
          <p:blipFill>
            <a:blip r:embed="rId2" cstate="screen"/>
            <a:srcRect/>
            <a:stretch>
              <a:fillRect/>
            </a:stretch>
          </p:blipFill>
          <p:spPr>
            <a:xfrm>
              <a:off x="8403686" y="4572008"/>
              <a:ext cx="740314" cy="2285992"/>
            </a:xfrm>
            <a:prstGeom prst="rect">
              <a:avLst/>
            </a:prstGeom>
            <a:noFill/>
          </p:spPr>
        </p:pic>
        <p:pic>
          <p:nvPicPr>
            <p:cNvPr id="16" name="Picture 13" descr="Рисунок1"/>
            <p:cNvPicPr>
              <a:picLocks noChangeAspect="1" noChangeArrowheads="1" noCrop="1"/>
            </p:cNvPicPr>
            <p:nvPr/>
          </p:nvPicPr>
          <p:blipFill>
            <a:blip r:embed="rId2" cstate="screen"/>
            <a:srcRect/>
            <a:stretch>
              <a:fillRect/>
            </a:stretch>
          </p:blipFill>
          <p:spPr>
            <a:xfrm>
              <a:off x="2881240" y="6072206"/>
              <a:ext cx="740314" cy="785794"/>
            </a:xfrm>
            <a:prstGeom prst="rect">
              <a:avLst/>
            </a:prstGeom>
            <a:noFill/>
          </p:spPr>
        </p:pic>
        <p:pic>
          <p:nvPicPr>
            <p:cNvPr id="17" name="Picture 13" descr="Рисунок1"/>
            <p:cNvPicPr>
              <a:picLocks noChangeAspect="1" noChangeArrowheads="1" noCrop="1"/>
            </p:cNvPicPr>
            <p:nvPr/>
          </p:nvPicPr>
          <p:blipFill>
            <a:blip r:embed="rId2" cstate="screen"/>
            <a:srcRect/>
            <a:stretch>
              <a:fillRect/>
            </a:stretch>
          </p:blipFill>
          <p:spPr>
            <a:xfrm>
              <a:off x="2160921" y="6357958"/>
              <a:ext cx="740314" cy="500042"/>
            </a:xfrm>
            <a:prstGeom prst="rect">
              <a:avLst/>
            </a:prstGeom>
            <a:noFill/>
          </p:spPr>
        </p:pic>
        <p:pic>
          <p:nvPicPr>
            <p:cNvPr id="18" name="Picture 13" descr="Рисунок1"/>
            <p:cNvPicPr>
              <a:picLocks noChangeAspect="1" noChangeArrowheads="1" noCrop="1"/>
            </p:cNvPicPr>
            <p:nvPr/>
          </p:nvPicPr>
          <p:blipFill>
            <a:blip r:embed="rId2" cstate="screen"/>
            <a:srcRect/>
            <a:stretch>
              <a:fillRect/>
            </a:stretch>
          </p:blipFill>
          <p:spPr>
            <a:xfrm>
              <a:off x="1440602" y="5500702"/>
              <a:ext cx="740314" cy="1357298"/>
            </a:xfrm>
            <a:prstGeom prst="rect">
              <a:avLst/>
            </a:prstGeom>
            <a:noFill/>
          </p:spPr>
        </p:pic>
        <p:pic>
          <p:nvPicPr>
            <p:cNvPr id="19" name="Picture 13" descr="Рисунок1"/>
            <p:cNvPicPr>
              <a:picLocks noChangeAspect="1" noChangeArrowheads="1" noCrop="1"/>
            </p:cNvPicPr>
            <p:nvPr/>
          </p:nvPicPr>
          <p:blipFill>
            <a:blip r:embed="rId2" cstate="screen"/>
            <a:srcRect/>
            <a:stretch>
              <a:fillRect/>
            </a:stretch>
          </p:blipFill>
          <p:spPr>
            <a:xfrm>
              <a:off x="720283" y="6215082"/>
              <a:ext cx="740314" cy="642918"/>
            </a:xfrm>
            <a:prstGeom prst="rect">
              <a:avLst/>
            </a:prstGeom>
            <a:noFill/>
          </p:spPr>
        </p:pic>
        <p:pic>
          <p:nvPicPr>
            <p:cNvPr id="20" name="Picture 13" descr="Рисунок1"/>
            <p:cNvPicPr>
              <a:picLocks noChangeAspect="1" noChangeArrowheads="1" noCrop="1"/>
            </p:cNvPicPr>
            <p:nvPr/>
          </p:nvPicPr>
          <p:blipFill>
            <a:blip r:embed="rId2" cstate="screen"/>
            <a:srcRect/>
            <a:stretch>
              <a:fillRect/>
            </a:stretch>
          </p:blipFill>
          <p:spPr>
            <a:xfrm>
              <a:off x="5682481" y="6500834"/>
              <a:ext cx="740314" cy="357166"/>
            </a:xfrm>
            <a:prstGeom prst="rect">
              <a:avLst/>
            </a:prstGeom>
            <a:noFill/>
          </p:spPr>
        </p:pic>
        <p:pic>
          <p:nvPicPr>
            <p:cNvPr id="21" name="Picture 13" descr="Рисунок1"/>
            <p:cNvPicPr>
              <a:picLocks noChangeAspect="1" noChangeArrowheads="1" noCrop="1"/>
            </p:cNvPicPr>
            <p:nvPr/>
          </p:nvPicPr>
          <p:blipFill>
            <a:blip r:embed="rId2" cstate="screen"/>
            <a:srcRect/>
            <a:stretch>
              <a:fillRect/>
            </a:stretch>
          </p:blipFill>
          <p:spPr>
            <a:xfrm>
              <a:off x="3521524" y="5715016"/>
              <a:ext cx="740314" cy="1142984"/>
            </a:xfrm>
            <a:prstGeom prst="rect">
              <a:avLst/>
            </a:prstGeom>
            <a:noFill/>
          </p:spPr>
        </p:pic>
      </p:grpSp>
      <p:sp>
        <p:nvSpPr>
          <p:cNvPr id="3" name="Содержимое 2"/>
          <p:cNvSpPr>
            <a:spLocks noGrp="1"/>
          </p:cNvSpPr>
          <p:nvPr>
            <p:ph idx="1"/>
          </p:nvPr>
        </p:nvSpPr>
        <p:spPr>
          <a:xfrm>
            <a:off x="500034" y="1142984"/>
            <a:ext cx="5614998" cy="4525963"/>
          </a:xfrm>
        </p:spPr>
        <p:txBody>
          <a:bodyPr>
            <a:normAutofit fontScale="77500" lnSpcReduction="20000"/>
          </a:bodyPr>
          <a:lstStyle/>
          <a:p>
            <a:pPr>
              <a:buNone/>
            </a:pPr>
            <a:r>
              <a:rPr lang="ru-RU" b="1" dirty="0" smtClean="0">
                <a:latin typeface="Verdana" pitchFamily="34" charset="0"/>
                <a:ea typeface="Verdana" pitchFamily="34" charset="0"/>
                <a:cs typeface="Verdana" pitchFamily="34" charset="0"/>
              </a:rPr>
              <a:t>	«Раз как-то вечером сидел солдат в своей каморке; совсем уже стемнело, а у него не было денег даже на свечку. Тут он и вспомнил про </a:t>
            </a:r>
            <a:r>
              <a:rPr lang="ru-RU" b="1" dirty="0" err="1" smtClean="0">
                <a:latin typeface="Verdana" pitchFamily="34" charset="0"/>
                <a:ea typeface="Verdana" pitchFamily="34" charset="0"/>
                <a:cs typeface="Verdana" pitchFamily="34" charset="0"/>
              </a:rPr>
              <a:t>ведьмину</a:t>
            </a:r>
            <a:r>
              <a:rPr lang="ru-RU" b="1" dirty="0" smtClean="0">
                <a:latin typeface="Verdana" pitchFamily="34" charset="0"/>
                <a:ea typeface="Verdana" pitchFamily="34" charset="0"/>
                <a:cs typeface="Verdana" pitchFamily="34" charset="0"/>
              </a:rPr>
              <a:t> вещицу. Достал солдат ее из кармана и стал высекать огонь. Только он по кремню, дверь распахнулась, и вбежала собака с глазами, точно чайные блюдца»</a:t>
            </a:r>
            <a:endParaRPr lang="ru-RU" dirty="0"/>
          </a:p>
        </p:txBody>
      </p:sp>
      <p:sp>
        <p:nvSpPr>
          <p:cNvPr id="4" name="Прямоугольник 3"/>
          <p:cNvSpPr/>
          <p:nvPr/>
        </p:nvSpPr>
        <p:spPr>
          <a:xfrm>
            <a:off x="7286644" y="6488668"/>
            <a:ext cx="1857356" cy="369332"/>
          </a:xfrm>
          <a:prstGeom prst="rect">
            <a:avLst/>
          </a:prstGeom>
        </p:spPr>
        <p:txBody>
          <a:bodyPr wrap="square">
            <a:spAutoFit/>
          </a:bodyPr>
          <a:lstStyle/>
          <a:p>
            <a:pPr algn="ctr"/>
            <a:r>
              <a:rPr lang="ru-RU" b="1" dirty="0" smtClean="0">
                <a:solidFill>
                  <a:srgbClr val="0070C0"/>
                </a:solidFill>
                <a:latin typeface="Verdana" pitchFamily="34" charset="0"/>
                <a:ea typeface="Verdana" pitchFamily="34" charset="0"/>
                <a:cs typeface="Verdana" pitchFamily="34" charset="0"/>
                <a:hlinkClick r:id="rId3" action="ppaction://hlinksldjump"/>
              </a:rPr>
              <a:t>ДАЛЬШЕ</a:t>
            </a:r>
            <a:endParaRPr lang="ru-RU" dirty="0">
              <a:solidFill>
                <a:srgbClr val="0070C0"/>
              </a:solidFill>
              <a:latin typeface="Verdana" pitchFamily="34" charset="0"/>
              <a:ea typeface="Verdana" pitchFamily="34" charset="0"/>
              <a:cs typeface="Verdana" pitchFamily="34" charset="0"/>
            </a:endParaRPr>
          </a:p>
        </p:txBody>
      </p:sp>
      <p:sp>
        <p:nvSpPr>
          <p:cNvPr id="5" name="Прямоугольник 4"/>
          <p:cNvSpPr/>
          <p:nvPr/>
        </p:nvSpPr>
        <p:spPr>
          <a:xfrm>
            <a:off x="571472" y="5286388"/>
            <a:ext cx="6357982" cy="646331"/>
          </a:xfrm>
          <a:prstGeom prst="rect">
            <a:avLst/>
          </a:prstGeom>
        </p:spPr>
        <p:txBody>
          <a:bodyPr wrap="square">
            <a:spAutoFit/>
          </a:bodyPr>
          <a:lstStyle/>
          <a:p>
            <a:r>
              <a:rPr lang="ru-RU" b="1" dirty="0" smtClean="0">
                <a:solidFill>
                  <a:srgbClr val="C00000"/>
                </a:solidFill>
                <a:latin typeface="Verdana" pitchFamily="34" charset="0"/>
                <a:ea typeface="Verdana" pitchFamily="34" charset="0"/>
                <a:cs typeface="Verdana" pitchFamily="34" charset="0"/>
              </a:rPr>
              <a:t>ОТВЕТ: </a:t>
            </a:r>
          </a:p>
          <a:p>
            <a:r>
              <a:rPr lang="ru-RU" b="1" dirty="0" smtClean="0">
                <a:solidFill>
                  <a:srgbClr val="00B050"/>
                </a:solidFill>
                <a:latin typeface="Verdana" pitchFamily="34" charset="0"/>
                <a:ea typeface="Verdana" pitchFamily="34" charset="0"/>
                <a:cs typeface="Verdana" pitchFamily="34" charset="0"/>
              </a:rPr>
              <a:t>Г.Х. Андерсен «Огниво»</a:t>
            </a:r>
            <a:endParaRPr lang="ru-RU" b="1" dirty="0">
              <a:solidFill>
                <a:srgbClr val="00B050"/>
              </a:solidFill>
              <a:latin typeface="Verdana" pitchFamily="34" charset="0"/>
              <a:ea typeface="Verdana" pitchFamily="34" charset="0"/>
              <a:cs typeface="Verdana" pitchFamily="34" charset="0"/>
            </a:endParaRPr>
          </a:p>
        </p:txBody>
      </p:sp>
      <p:sp>
        <p:nvSpPr>
          <p:cNvPr id="6" name="Прямоугольник 5"/>
          <p:cNvSpPr/>
          <p:nvPr/>
        </p:nvSpPr>
        <p:spPr>
          <a:xfrm>
            <a:off x="642910" y="0"/>
            <a:ext cx="7726026"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5400" b="1" cap="none" spc="0" dirty="0" smtClean="0">
                <a:ln>
                  <a:prstDash val="solid"/>
                </a:ln>
                <a:solidFill>
                  <a:srgbClr val="7030A0"/>
                </a:solidFill>
                <a:effectLst>
                  <a:outerShdw blurRad="88000" dist="50800" dir="5040000" algn="tl">
                    <a:schemeClr val="accent4">
                      <a:tint val="80000"/>
                      <a:satMod val="250000"/>
                      <a:alpha val="45000"/>
                    </a:schemeClr>
                  </a:outerShdw>
                </a:effectLst>
              </a:rPr>
              <a:t>И в сказках бывает огонь</a:t>
            </a:r>
            <a:endParaRPr lang="ru-RU" sz="5400" b="1" cap="none" spc="0" dirty="0">
              <a:ln>
                <a:prstDash val="solid"/>
              </a:ln>
              <a:solidFill>
                <a:srgbClr val="7030A0"/>
              </a:soli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par>
                                <p:cTn id="13" presetID="7" presetClass="entr" presetSubtype="8"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0-#ppt_w/2"/>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 name="Picture 4" descr="C:\Users\Светлана\Desktop\картинки\Pic_anima\разное\flame.gif"/>
          <p:cNvPicPr>
            <a:picLocks noChangeAspect="1" noChangeArrowheads="1" noCrop="1"/>
          </p:cNvPicPr>
          <p:nvPr/>
        </p:nvPicPr>
        <p:blipFill>
          <a:blip r:embed="rId2" cstate="screen"/>
          <a:srcRect/>
          <a:stretch>
            <a:fillRect/>
          </a:stretch>
        </p:blipFill>
        <p:spPr bwMode="auto">
          <a:xfrm>
            <a:off x="7786710" y="3143248"/>
            <a:ext cx="1028700" cy="1457325"/>
          </a:xfrm>
          <a:prstGeom prst="rect">
            <a:avLst/>
          </a:prstGeom>
          <a:noFill/>
          <a:ln w="9525">
            <a:noFill/>
            <a:miter lim="800000"/>
            <a:headEnd/>
            <a:tailEnd/>
          </a:ln>
        </p:spPr>
      </p:pic>
      <p:pic>
        <p:nvPicPr>
          <p:cNvPr id="19" name="Picture 4" descr="C:\Users\Светлана\Desktop\картинки\Pic_anima\разное\flame.gif"/>
          <p:cNvPicPr>
            <a:picLocks noChangeAspect="1" noChangeArrowheads="1" noCrop="1"/>
          </p:cNvPicPr>
          <p:nvPr/>
        </p:nvPicPr>
        <p:blipFill>
          <a:blip r:embed="rId2" cstate="screen"/>
          <a:srcRect/>
          <a:stretch>
            <a:fillRect/>
          </a:stretch>
        </p:blipFill>
        <p:spPr bwMode="auto">
          <a:xfrm>
            <a:off x="357158" y="3143248"/>
            <a:ext cx="1028700" cy="1457325"/>
          </a:xfrm>
          <a:prstGeom prst="rect">
            <a:avLst/>
          </a:prstGeom>
          <a:noFill/>
          <a:ln w="9525">
            <a:noFill/>
            <a:miter lim="800000"/>
            <a:headEnd/>
            <a:tailEnd/>
          </a:ln>
        </p:spPr>
      </p:pic>
      <p:pic>
        <p:nvPicPr>
          <p:cNvPr id="23" name="Picture 2" descr="C:\Users\Светлана\Documents\Мои результаты сканирования\сканирование0046.jpg"/>
          <p:cNvPicPr>
            <a:picLocks noChangeAspect="1" noChangeArrowheads="1"/>
          </p:cNvPicPr>
          <p:nvPr/>
        </p:nvPicPr>
        <p:blipFill>
          <a:blip r:embed="rId3" cstate="screen"/>
          <a:srcRect r="-38" b="6"/>
          <a:stretch>
            <a:fillRect/>
          </a:stretch>
        </p:blipFill>
        <p:spPr bwMode="auto">
          <a:xfrm>
            <a:off x="3143240" y="4286256"/>
            <a:ext cx="2643206" cy="1428760"/>
          </a:xfrm>
          <a:prstGeom prst="rect">
            <a:avLst/>
          </a:prstGeom>
          <a:noFill/>
          <a:ln w="9525">
            <a:noFill/>
            <a:miter lim="800000"/>
            <a:headEnd/>
            <a:tailEnd/>
          </a:ln>
        </p:spPr>
      </p:pic>
      <p:sp>
        <p:nvSpPr>
          <p:cNvPr id="3" name="Содержимое 2"/>
          <p:cNvSpPr>
            <a:spLocks noGrp="1"/>
          </p:cNvSpPr>
          <p:nvPr>
            <p:ph idx="1"/>
          </p:nvPr>
        </p:nvSpPr>
        <p:spPr>
          <a:xfrm>
            <a:off x="2214546" y="500042"/>
            <a:ext cx="4643470" cy="4000528"/>
          </a:xfrm>
        </p:spPr>
        <p:txBody>
          <a:bodyPr>
            <a:noAutofit/>
          </a:bodyPr>
          <a:lstStyle/>
          <a:p>
            <a:pPr algn="ctr"/>
            <a:endParaRPr lang="ru-RU" sz="2000" b="1" dirty="0" smtClean="0"/>
          </a:p>
          <a:p>
            <a:pPr algn="ctr">
              <a:buNone/>
            </a:pPr>
            <a:r>
              <a:rPr lang="ru-RU" b="1" dirty="0" smtClean="0">
                <a:solidFill>
                  <a:srgbClr val="FF0000"/>
                </a:solidFill>
              </a:rPr>
              <a:t>Правила пожарные без запинки знайте,</a:t>
            </a:r>
          </a:p>
          <a:p>
            <a:pPr algn="ctr">
              <a:buNone/>
            </a:pPr>
            <a:r>
              <a:rPr lang="ru-RU" b="1" dirty="0" smtClean="0">
                <a:solidFill>
                  <a:srgbClr val="FF0000"/>
                </a:solidFill>
              </a:rPr>
              <a:t>Правила пожарные строго соблюдайте!</a:t>
            </a:r>
          </a:p>
          <a:p>
            <a:pPr algn="ctr">
              <a:buNone/>
            </a:pPr>
            <a:r>
              <a:rPr lang="ru-RU" b="1" dirty="0" smtClean="0">
                <a:solidFill>
                  <a:srgbClr val="FF0000"/>
                </a:solidFill>
              </a:rPr>
              <a:t>Утром, вечером и днем</a:t>
            </a:r>
          </a:p>
          <a:p>
            <a:pPr algn="ctr">
              <a:buNone/>
            </a:pPr>
            <a:r>
              <a:rPr lang="ru-RU" b="1" dirty="0" smtClean="0">
                <a:solidFill>
                  <a:srgbClr val="FF0000"/>
                </a:solidFill>
              </a:rPr>
              <a:t>Осторожен будь с огнем!</a:t>
            </a:r>
          </a:p>
          <a:p>
            <a:pPr algn="ctr"/>
            <a:endParaRPr lang="ru-RU" sz="2000" dirty="0"/>
          </a:p>
        </p:txBody>
      </p:sp>
      <p:grpSp>
        <p:nvGrpSpPr>
          <p:cNvPr id="5" name="Группа 4"/>
          <p:cNvGrpSpPr/>
          <p:nvPr/>
        </p:nvGrpSpPr>
        <p:grpSpPr>
          <a:xfrm>
            <a:off x="0" y="4429132"/>
            <a:ext cx="9144000" cy="2428868"/>
            <a:chOff x="0" y="4429132"/>
            <a:chExt cx="9144000" cy="2428868"/>
          </a:xfrm>
        </p:grpSpPr>
        <p:pic>
          <p:nvPicPr>
            <p:cNvPr id="6" name="Picture 13" descr="Рисунок1"/>
            <p:cNvPicPr>
              <a:picLocks noChangeAspect="1" noChangeArrowheads="1" noCrop="1"/>
            </p:cNvPicPr>
            <p:nvPr/>
          </p:nvPicPr>
          <p:blipFill>
            <a:blip r:embed="rId4" cstate="screen"/>
            <a:srcRect/>
            <a:stretch>
              <a:fillRect/>
            </a:stretch>
          </p:blipFill>
          <p:spPr>
            <a:xfrm>
              <a:off x="4241843" y="5857892"/>
              <a:ext cx="740314" cy="1000108"/>
            </a:xfrm>
            <a:prstGeom prst="rect">
              <a:avLst/>
            </a:prstGeom>
            <a:noFill/>
          </p:spPr>
        </p:pic>
        <p:pic>
          <p:nvPicPr>
            <p:cNvPr id="7" name="Picture 13" descr="Рисунок1"/>
            <p:cNvPicPr>
              <a:picLocks noChangeAspect="1" noChangeArrowheads="1" noCrop="1"/>
            </p:cNvPicPr>
            <p:nvPr/>
          </p:nvPicPr>
          <p:blipFill>
            <a:blip r:embed="rId4" cstate="screen"/>
            <a:srcRect/>
            <a:stretch>
              <a:fillRect/>
            </a:stretch>
          </p:blipFill>
          <p:spPr>
            <a:xfrm>
              <a:off x="0" y="4929198"/>
              <a:ext cx="740314" cy="1928802"/>
            </a:xfrm>
            <a:prstGeom prst="rect">
              <a:avLst/>
            </a:prstGeom>
            <a:noFill/>
          </p:spPr>
        </p:pic>
        <p:pic>
          <p:nvPicPr>
            <p:cNvPr id="8" name="Picture 13" descr="Рисунок1"/>
            <p:cNvPicPr>
              <a:picLocks noChangeAspect="1" noChangeArrowheads="1" noCrop="1"/>
            </p:cNvPicPr>
            <p:nvPr/>
          </p:nvPicPr>
          <p:blipFill>
            <a:blip r:embed="rId4" cstate="screen"/>
            <a:srcRect/>
            <a:stretch>
              <a:fillRect/>
            </a:stretch>
          </p:blipFill>
          <p:spPr>
            <a:xfrm>
              <a:off x="4962162" y="5143512"/>
              <a:ext cx="740314" cy="1714488"/>
            </a:xfrm>
            <a:prstGeom prst="rect">
              <a:avLst/>
            </a:prstGeom>
            <a:noFill/>
          </p:spPr>
        </p:pic>
        <p:pic>
          <p:nvPicPr>
            <p:cNvPr id="9" name="Picture 13" descr="Рисунок1"/>
            <p:cNvPicPr>
              <a:picLocks noChangeAspect="1" noChangeArrowheads="1" noCrop="1"/>
            </p:cNvPicPr>
            <p:nvPr/>
          </p:nvPicPr>
          <p:blipFill>
            <a:blip r:embed="rId4" cstate="screen"/>
            <a:srcRect/>
            <a:stretch>
              <a:fillRect/>
            </a:stretch>
          </p:blipFill>
          <p:spPr>
            <a:xfrm>
              <a:off x="6322764" y="5357826"/>
              <a:ext cx="740314" cy="1500174"/>
            </a:xfrm>
            <a:prstGeom prst="rect">
              <a:avLst/>
            </a:prstGeom>
            <a:noFill/>
          </p:spPr>
        </p:pic>
        <p:pic>
          <p:nvPicPr>
            <p:cNvPr id="10" name="Picture 13" descr="Рисунок1"/>
            <p:cNvPicPr>
              <a:picLocks noChangeAspect="1" noChangeArrowheads="1" noCrop="1"/>
            </p:cNvPicPr>
            <p:nvPr/>
          </p:nvPicPr>
          <p:blipFill>
            <a:blip r:embed="rId4" cstate="screen"/>
            <a:srcRect/>
            <a:stretch>
              <a:fillRect/>
            </a:stretch>
          </p:blipFill>
          <p:spPr>
            <a:xfrm>
              <a:off x="7043084" y="5072074"/>
              <a:ext cx="740314" cy="1785926"/>
            </a:xfrm>
            <a:prstGeom prst="rect">
              <a:avLst/>
            </a:prstGeom>
            <a:noFill/>
          </p:spPr>
        </p:pic>
        <p:pic>
          <p:nvPicPr>
            <p:cNvPr id="11" name="Picture 13" descr="Рисунок1"/>
            <p:cNvPicPr>
              <a:picLocks noChangeAspect="1" noChangeArrowheads="1" noCrop="1"/>
            </p:cNvPicPr>
            <p:nvPr/>
          </p:nvPicPr>
          <p:blipFill>
            <a:blip r:embed="rId4" cstate="screen"/>
            <a:srcRect/>
            <a:stretch>
              <a:fillRect/>
            </a:stretch>
          </p:blipFill>
          <p:spPr>
            <a:xfrm>
              <a:off x="7763403" y="4500570"/>
              <a:ext cx="740314" cy="2357430"/>
            </a:xfrm>
            <a:prstGeom prst="rect">
              <a:avLst/>
            </a:prstGeom>
            <a:noFill/>
          </p:spPr>
        </p:pic>
        <p:pic>
          <p:nvPicPr>
            <p:cNvPr id="12" name="Picture 13" descr="Рисунок1"/>
            <p:cNvPicPr>
              <a:picLocks noChangeAspect="1" noChangeArrowheads="1" noCrop="1"/>
            </p:cNvPicPr>
            <p:nvPr/>
          </p:nvPicPr>
          <p:blipFill>
            <a:blip r:embed="rId4" cstate="screen"/>
            <a:srcRect/>
            <a:stretch>
              <a:fillRect/>
            </a:stretch>
          </p:blipFill>
          <p:spPr>
            <a:xfrm>
              <a:off x="8403686" y="5429264"/>
              <a:ext cx="740314" cy="1428736"/>
            </a:xfrm>
            <a:prstGeom prst="rect">
              <a:avLst/>
            </a:prstGeom>
            <a:noFill/>
          </p:spPr>
        </p:pic>
        <p:pic>
          <p:nvPicPr>
            <p:cNvPr id="13" name="Picture 13" descr="Рисунок1"/>
            <p:cNvPicPr>
              <a:picLocks noChangeAspect="1" noChangeArrowheads="1" noCrop="1"/>
            </p:cNvPicPr>
            <p:nvPr/>
          </p:nvPicPr>
          <p:blipFill>
            <a:blip r:embed="rId4" cstate="screen"/>
            <a:srcRect/>
            <a:stretch>
              <a:fillRect/>
            </a:stretch>
          </p:blipFill>
          <p:spPr>
            <a:xfrm>
              <a:off x="2881240" y="6215082"/>
              <a:ext cx="740314" cy="642918"/>
            </a:xfrm>
            <a:prstGeom prst="rect">
              <a:avLst/>
            </a:prstGeom>
            <a:noFill/>
          </p:spPr>
        </p:pic>
        <p:pic>
          <p:nvPicPr>
            <p:cNvPr id="14" name="Picture 13" descr="Рисунок1"/>
            <p:cNvPicPr>
              <a:picLocks noChangeAspect="1" noChangeArrowheads="1" noCrop="1"/>
            </p:cNvPicPr>
            <p:nvPr/>
          </p:nvPicPr>
          <p:blipFill>
            <a:blip r:embed="rId4" cstate="screen"/>
            <a:srcRect/>
            <a:stretch>
              <a:fillRect/>
            </a:stretch>
          </p:blipFill>
          <p:spPr>
            <a:xfrm>
              <a:off x="2160921" y="5572140"/>
              <a:ext cx="740314" cy="1285860"/>
            </a:xfrm>
            <a:prstGeom prst="rect">
              <a:avLst/>
            </a:prstGeom>
            <a:noFill/>
          </p:spPr>
        </p:pic>
        <p:pic>
          <p:nvPicPr>
            <p:cNvPr id="15" name="Picture 13" descr="Рисунок1"/>
            <p:cNvPicPr>
              <a:picLocks noChangeAspect="1" noChangeArrowheads="1" noCrop="1"/>
            </p:cNvPicPr>
            <p:nvPr/>
          </p:nvPicPr>
          <p:blipFill>
            <a:blip r:embed="rId4" cstate="screen"/>
            <a:srcRect/>
            <a:stretch>
              <a:fillRect/>
            </a:stretch>
          </p:blipFill>
          <p:spPr>
            <a:xfrm>
              <a:off x="1440602" y="4500570"/>
              <a:ext cx="740314" cy="2357430"/>
            </a:xfrm>
            <a:prstGeom prst="rect">
              <a:avLst/>
            </a:prstGeom>
            <a:noFill/>
          </p:spPr>
        </p:pic>
        <p:pic>
          <p:nvPicPr>
            <p:cNvPr id="16" name="Picture 13" descr="Рисунок1"/>
            <p:cNvPicPr>
              <a:picLocks noChangeAspect="1" noChangeArrowheads="1" noCrop="1"/>
            </p:cNvPicPr>
            <p:nvPr/>
          </p:nvPicPr>
          <p:blipFill>
            <a:blip r:embed="rId4" cstate="screen"/>
            <a:srcRect/>
            <a:stretch>
              <a:fillRect/>
            </a:stretch>
          </p:blipFill>
          <p:spPr>
            <a:xfrm>
              <a:off x="720283" y="4429132"/>
              <a:ext cx="740314" cy="2428868"/>
            </a:xfrm>
            <a:prstGeom prst="rect">
              <a:avLst/>
            </a:prstGeom>
            <a:noFill/>
          </p:spPr>
        </p:pic>
        <p:pic>
          <p:nvPicPr>
            <p:cNvPr id="17" name="Picture 13" descr="Рисунок1"/>
            <p:cNvPicPr>
              <a:picLocks noChangeAspect="1" noChangeArrowheads="1" noCrop="1"/>
            </p:cNvPicPr>
            <p:nvPr/>
          </p:nvPicPr>
          <p:blipFill>
            <a:blip r:embed="rId4" cstate="screen"/>
            <a:srcRect/>
            <a:stretch>
              <a:fillRect/>
            </a:stretch>
          </p:blipFill>
          <p:spPr>
            <a:xfrm>
              <a:off x="5682481" y="5643578"/>
              <a:ext cx="740314" cy="1214422"/>
            </a:xfrm>
            <a:prstGeom prst="rect">
              <a:avLst/>
            </a:prstGeom>
            <a:noFill/>
          </p:spPr>
        </p:pic>
        <p:pic>
          <p:nvPicPr>
            <p:cNvPr id="18" name="Picture 13" descr="Рисунок1"/>
            <p:cNvPicPr>
              <a:picLocks noChangeAspect="1" noChangeArrowheads="1" noCrop="1"/>
            </p:cNvPicPr>
            <p:nvPr/>
          </p:nvPicPr>
          <p:blipFill>
            <a:blip r:embed="rId4" cstate="screen"/>
            <a:srcRect/>
            <a:stretch>
              <a:fillRect/>
            </a:stretch>
          </p:blipFill>
          <p:spPr>
            <a:xfrm>
              <a:off x="3521524" y="5286388"/>
              <a:ext cx="740314" cy="1571612"/>
            </a:xfrm>
            <a:prstGeom prst="rect">
              <a:avLst/>
            </a:prstGeom>
            <a:noFill/>
          </p:spPr>
        </p:pic>
      </p:grpSp>
      <p:pic>
        <p:nvPicPr>
          <p:cNvPr id="21" name="Picture 13" descr="Рисунок1"/>
          <p:cNvPicPr>
            <a:picLocks noChangeAspect="1" noChangeArrowheads="1" noCrop="1"/>
          </p:cNvPicPr>
          <p:nvPr/>
        </p:nvPicPr>
        <p:blipFill>
          <a:blip r:embed="rId4" cstate="screen"/>
          <a:srcRect/>
          <a:stretch>
            <a:fillRect/>
          </a:stretch>
        </p:blipFill>
        <p:spPr>
          <a:xfrm>
            <a:off x="8206264" y="0"/>
            <a:ext cx="937736" cy="2428868"/>
          </a:xfrm>
          <a:prstGeom prst="rect">
            <a:avLst/>
          </a:prstGeom>
          <a:noFill/>
        </p:spPr>
      </p:pic>
      <p:pic>
        <p:nvPicPr>
          <p:cNvPr id="22" name="Picture 13" descr="Рисунок1"/>
          <p:cNvPicPr>
            <a:picLocks noChangeAspect="1" noChangeArrowheads="1" noCrop="1"/>
          </p:cNvPicPr>
          <p:nvPr/>
        </p:nvPicPr>
        <p:blipFill>
          <a:blip r:embed="rId4" cstate="screen"/>
          <a:srcRect/>
          <a:stretch>
            <a:fillRect/>
          </a:stretch>
        </p:blipFill>
        <p:spPr>
          <a:xfrm>
            <a:off x="0" y="0"/>
            <a:ext cx="1000100" cy="2571744"/>
          </a:xfrm>
          <a:prstGeom prst="rect">
            <a:avLst/>
          </a:prstGeom>
          <a:noFill/>
        </p:spPr>
      </p:pic>
    </p:spTree>
  </p:cSld>
  <p:clrMapOvr>
    <a:masterClrMapping/>
  </p:clrMapOvr>
  <p:transition advTm="1054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down)">
                                      <p:cBhvr>
                                        <p:cTn id="10" dur="500"/>
                                        <p:tgtEl>
                                          <p:spTgt spid="22"/>
                                        </p:tgtEl>
                                      </p:cBhvr>
                                    </p:animEffect>
                                  </p:childTnLst>
                                </p:cTn>
                              </p:par>
                              <p:par>
                                <p:cTn id="11" presetID="22" presetClass="entr" presetSubtype="4"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down)">
                                      <p:cBhvr>
                                        <p:cTn id="13" dur="500"/>
                                        <p:tgtEl>
                                          <p:spTgt spid="21"/>
                                        </p:tgtEl>
                                      </p:cBhvr>
                                    </p:animEffect>
                                  </p:childTnLst>
                                </p:cTn>
                              </p:par>
                              <p:par>
                                <p:cTn id="14" presetID="55"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p:cTn id="16" dur="1000" fill="hold"/>
                                        <p:tgtEl>
                                          <p:spTgt spid="19"/>
                                        </p:tgtEl>
                                        <p:attrNameLst>
                                          <p:attrName>ppt_w</p:attrName>
                                        </p:attrNameLst>
                                      </p:cBhvr>
                                      <p:tavLst>
                                        <p:tav tm="0">
                                          <p:val>
                                            <p:strVal val="#ppt_w*0.70"/>
                                          </p:val>
                                        </p:tav>
                                        <p:tav tm="100000">
                                          <p:val>
                                            <p:strVal val="#ppt_w"/>
                                          </p:val>
                                        </p:tav>
                                      </p:tavLst>
                                    </p:anim>
                                    <p:anim calcmode="lin" valueType="num">
                                      <p:cBhvr>
                                        <p:cTn id="17" dur="1000" fill="hold"/>
                                        <p:tgtEl>
                                          <p:spTgt spid="19"/>
                                        </p:tgtEl>
                                        <p:attrNameLst>
                                          <p:attrName>ppt_h</p:attrName>
                                        </p:attrNameLst>
                                      </p:cBhvr>
                                      <p:tavLst>
                                        <p:tav tm="0">
                                          <p:val>
                                            <p:strVal val="#ppt_h"/>
                                          </p:val>
                                        </p:tav>
                                        <p:tav tm="100000">
                                          <p:val>
                                            <p:strVal val="#ppt_h"/>
                                          </p:val>
                                        </p:tav>
                                      </p:tavLst>
                                    </p:anim>
                                    <p:animEffect transition="in" filter="fade">
                                      <p:cBhvr>
                                        <p:cTn id="18" dur="1000"/>
                                        <p:tgtEl>
                                          <p:spTgt spid="19"/>
                                        </p:tgtEl>
                                      </p:cBhvr>
                                    </p:animEffect>
                                  </p:childTnLst>
                                </p:cTn>
                              </p:par>
                              <p:par>
                                <p:cTn id="19" presetID="55"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1000" fill="hold"/>
                                        <p:tgtEl>
                                          <p:spTgt spid="20"/>
                                        </p:tgtEl>
                                        <p:attrNameLst>
                                          <p:attrName>ppt_w</p:attrName>
                                        </p:attrNameLst>
                                      </p:cBhvr>
                                      <p:tavLst>
                                        <p:tav tm="0">
                                          <p:val>
                                            <p:strVal val="#ppt_w*0.70"/>
                                          </p:val>
                                        </p:tav>
                                        <p:tav tm="100000">
                                          <p:val>
                                            <p:strVal val="#ppt_w"/>
                                          </p:val>
                                        </p:tav>
                                      </p:tavLst>
                                    </p:anim>
                                    <p:anim calcmode="lin" valueType="num">
                                      <p:cBhvr>
                                        <p:cTn id="22" dur="1000" fill="hold"/>
                                        <p:tgtEl>
                                          <p:spTgt spid="20"/>
                                        </p:tgtEl>
                                        <p:attrNameLst>
                                          <p:attrName>ppt_h</p:attrName>
                                        </p:attrNameLst>
                                      </p:cBhvr>
                                      <p:tavLst>
                                        <p:tav tm="0">
                                          <p:val>
                                            <p:strVal val="#ppt_h"/>
                                          </p:val>
                                        </p:tav>
                                        <p:tav tm="100000">
                                          <p:val>
                                            <p:strVal val="#ppt_h"/>
                                          </p:val>
                                        </p:tav>
                                      </p:tavLst>
                                    </p:anim>
                                    <p:animEffect transition="in" filter="fade">
                                      <p:cBhvr>
                                        <p:cTn id="23" dur="1000"/>
                                        <p:tgtEl>
                                          <p:spTgt spid="20"/>
                                        </p:tgtEl>
                                      </p:cBhvr>
                                    </p:animEffect>
                                  </p:childTnLst>
                                </p:cTn>
                              </p:par>
                              <p:par>
                                <p:cTn id="24" presetID="21" presetClass="entr" presetSubtype="4" fill="hold"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heel(4)">
                                      <p:cBhvr>
                                        <p:cTn id="26" dur="500"/>
                                        <p:tgtEl>
                                          <p:spTgt spid="23"/>
                                        </p:tgtEl>
                                      </p:cBhvr>
                                    </p:animEffect>
                                  </p:childTnLst>
                                </p:cTn>
                              </p:par>
                            </p:childTnLst>
                          </p:cTn>
                        </p:par>
                        <p:par>
                          <p:cTn id="27" fill="hold">
                            <p:stCondLst>
                              <p:cond delay="2000"/>
                            </p:stCondLst>
                            <p:childTnLst>
                              <p:par>
                                <p:cTn id="28" presetID="7" presetClass="entr" presetSubtype="8" fill="hold" grpId="0" nodeType="after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additive="base">
                                        <p:cTn id="30"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7" presetClass="entr" presetSubtype="8" fill="hold" grpId="0" nodeType="after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7" fill="hold">
                            <p:stCondLst>
                              <p:cond delay="4000"/>
                            </p:stCondLst>
                            <p:childTnLst>
                              <p:par>
                                <p:cTn id="38" presetID="7" presetClass="entr" presetSubtype="8" fill="hold" grpId="0"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additive="base">
                                        <p:cTn id="40"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41"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42" fill="hold">
                            <p:stCondLst>
                              <p:cond delay="5000"/>
                            </p:stCondLst>
                            <p:childTnLst>
                              <p:par>
                                <p:cTn id="43" presetID="7" presetClass="entr" presetSubtype="8" fill="hold" grpId="0" nodeType="after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additive="base">
                                        <p:cTn id="45"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Группа 5"/>
          <p:cNvGrpSpPr/>
          <p:nvPr/>
        </p:nvGrpSpPr>
        <p:grpSpPr>
          <a:xfrm>
            <a:off x="0" y="4572008"/>
            <a:ext cx="9144000" cy="2285992"/>
            <a:chOff x="0" y="4572008"/>
            <a:chExt cx="9144000" cy="2285992"/>
          </a:xfrm>
        </p:grpSpPr>
        <p:pic>
          <p:nvPicPr>
            <p:cNvPr id="7" name="Picture 13" descr="Рисунок1"/>
            <p:cNvPicPr>
              <a:picLocks noChangeAspect="1" noChangeArrowheads="1" noCrop="1"/>
            </p:cNvPicPr>
            <p:nvPr/>
          </p:nvPicPr>
          <p:blipFill>
            <a:blip r:embed="rId2" cstate="screen"/>
            <a:srcRect/>
            <a:stretch>
              <a:fillRect/>
            </a:stretch>
          </p:blipFill>
          <p:spPr>
            <a:xfrm>
              <a:off x="4241843" y="6215082"/>
              <a:ext cx="740314" cy="642918"/>
            </a:xfrm>
            <a:prstGeom prst="rect">
              <a:avLst/>
            </a:prstGeom>
            <a:noFill/>
          </p:spPr>
        </p:pic>
        <p:pic>
          <p:nvPicPr>
            <p:cNvPr id="8" name="Picture 13" descr="Рисунок1"/>
            <p:cNvPicPr>
              <a:picLocks noChangeAspect="1" noChangeArrowheads="1" noCrop="1"/>
            </p:cNvPicPr>
            <p:nvPr/>
          </p:nvPicPr>
          <p:blipFill>
            <a:blip r:embed="rId2" cstate="screen"/>
            <a:srcRect/>
            <a:stretch>
              <a:fillRect/>
            </a:stretch>
          </p:blipFill>
          <p:spPr>
            <a:xfrm>
              <a:off x="0" y="5786454"/>
              <a:ext cx="740314" cy="1071546"/>
            </a:xfrm>
            <a:prstGeom prst="rect">
              <a:avLst/>
            </a:prstGeom>
            <a:noFill/>
          </p:spPr>
        </p:pic>
        <p:pic>
          <p:nvPicPr>
            <p:cNvPr id="9" name="Picture 13" descr="Рисунок1"/>
            <p:cNvPicPr>
              <a:picLocks noChangeAspect="1" noChangeArrowheads="1" noCrop="1"/>
            </p:cNvPicPr>
            <p:nvPr/>
          </p:nvPicPr>
          <p:blipFill>
            <a:blip r:embed="rId2" cstate="screen"/>
            <a:srcRect/>
            <a:stretch>
              <a:fillRect/>
            </a:stretch>
          </p:blipFill>
          <p:spPr>
            <a:xfrm>
              <a:off x="4962162" y="5929330"/>
              <a:ext cx="740314" cy="928670"/>
            </a:xfrm>
            <a:prstGeom prst="rect">
              <a:avLst/>
            </a:prstGeom>
            <a:noFill/>
          </p:spPr>
        </p:pic>
        <p:pic>
          <p:nvPicPr>
            <p:cNvPr id="10" name="Picture 13" descr="Рисунок1"/>
            <p:cNvPicPr>
              <a:picLocks noChangeAspect="1" noChangeArrowheads="1" noCrop="1"/>
            </p:cNvPicPr>
            <p:nvPr/>
          </p:nvPicPr>
          <p:blipFill>
            <a:blip r:embed="rId2" cstate="screen"/>
            <a:srcRect/>
            <a:stretch>
              <a:fillRect/>
            </a:stretch>
          </p:blipFill>
          <p:spPr>
            <a:xfrm>
              <a:off x="6322764" y="5643578"/>
              <a:ext cx="740314" cy="1214422"/>
            </a:xfrm>
            <a:prstGeom prst="rect">
              <a:avLst/>
            </a:prstGeom>
            <a:noFill/>
          </p:spPr>
        </p:pic>
        <p:pic>
          <p:nvPicPr>
            <p:cNvPr id="11" name="Picture 13" descr="Рисунок1"/>
            <p:cNvPicPr>
              <a:picLocks noChangeAspect="1" noChangeArrowheads="1" noCrop="1"/>
            </p:cNvPicPr>
            <p:nvPr/>
          </p:nvPicPr>
          <p:blipFill>
            <a:blip r:embed="rId2" cstate="screen"/>
            <a:srcRect/>
            <a:stretch>
              <a:fillRect/>
            </a:stretch>
          </p:blipFill>
          <p:spPr>
            <a:xfrm>
              <a:off x="7043084" y="6215082"/>
              <a:ext cx="740314" cy="642918"/>
            </a:xfrm>
            <a:prstGeom prst="rect">
              <a:avLst/>
            </a:prstGeom>
            <a:noFill/>
          </p:spPr>
        </p:pic>
        <p:pic>
          <p:nvPicPr>
            <p:cNvPr id="12" name="Picture 13" descr="Рисунок1"/>
            <p:cNvPicPr>
              <a:picLocks noChangeAspect="1" noChangeArrowheads="1" noCrop="1"/>
            </p:cNvPicPr>
            <p:nvPr/>
          </p:nvPicPr>
          <p:blipFill>
            <a:blip r:embed="rId2" cstate="screen"/>
            <a:srcRect/>
            <a:stretch>
              <a:fillRect/>
            </a:stretch>
          </p:blipFill>
          <p:spPr>
            <a:xfrm>
              <a:off x="7763403" y="5786454"/>
              <a:ext cx="740314" cy="1071546"/>
            </a:xfrm>
            <a:prstGeom prst="rect">
              <a:avLst/>
            </a:prstGeom>
            <a:noFill/>
          </p:spPr>
        </p:pic>
        <p:pic>
          <p:nvPicPr>
            <p:cNvPr id="13" name="Picture 13" descr="Рисунок1"/>
            <p:cNvPicPr>
              <a:picLocks noChangeAspect="1" noChangeArrowheads="1" noCrop="1"/>
            </p:cNvPicPr>
            <p:nvPr/>
          </p:nvPicPr>
          <p:blipFill>
            <a:blip r:embed="rId2" cstate="screen"/>
            <a:srcRect/>
            <a:stretch>
              <a:fillRect/>
            </a:stretch>
          </p:blipFill>
          <p:spPr>
            <a:xfrm>
              <a:off x="8403686" y="4572008"/>
              <a:ext cx="740314" cy="2285992"/>
            </a:xfrm>
            <a:prstGeom prst="rect">
              <a:avLst/>
            </a:prstGeom>
            <a:noFill/>
          </p:spPr>
        </p:pic>
        <p:pic>
          <p:nvPicPr>
            <p:cNvPr id="14" name="Picture 13" descr="Рисунок1"/>
            <p:cNvPicPr>
              <a:picLocks noChangeAspect="1" noChangeArrowheads="1" noCrop="1"/>
            </p:cNvPicPr>
            <p:nvPr/>
          </p:nvPicPr>
          <p:blipFill>
            <a:blip r:embed="rId2" cstate="screen"/>
            <a:srcRect/>
            <a:stretch>
              <a:fillRect/>
            </a:stretch>
          </p:blipFill>
          <p:spPr>
            <a:xfrm>
              <a:off x="2881240" y="6072206"/>
              <a:ext cx="740314" cy="785794"/>
            </a:xfrm>
            <a:prstGeom prst="rect">
              <a:avLst/>
            </a:prstGeom>
            <a:noFill/>
          </p:spPr>
        </p:pic>
        <p:pic>
          <p:nvPicPr>
            <p:cNvPr id="15" name="Picture 13" descr="Рисунок1"/>
            <p:cNvPicPr>
              <a:picLocks noChangeAspect="1" noChangeArrowheads="1" noCrop="1"/>
            </p:cNvPicPr>
            <p:nvPr/>
          </p:nvPicPr>
          <p:blipFill>
            <a:blip r:embed="rId2" cstate="screen"/>
            <a:srcRect/>
            <a:stretch>
              <a:fillRect/>
            </a:stretch>
          </p:blipFill>
          <p:spPr>
            <a:xfrm>
              <a:off x="2160921" y="6357958"/>
              <a:ext cx="740314" cy="500042"/>
            </a:xfrm>
            <a:prstGeom prst="rect">
              <a:avLst/>
            </a:prstGeom>
            <a:noFill/>
          </p:spPr>
        </p:pic>
        <p:pic>
          <p:nvPicPr>
            <p:cNvPr id="16" name="Picture 13" descr="Рисунок1"/>
            <p:cNvPicPr>
              <a:picLocks noChangeAspect="1" noChangeArrowheads="1" noCrop="1"/>
            </p:cNvPicPr>
            <p:nvPr/>
          </p:nvPicPr>
          <p:blipFill>
            <a:blip r:embed="rId2" cstate="screen"/>
            <a:srcRect/>
            <a:stretch>
              <a:fillRect/>
            </a:stretch>
          </p:blipFill>
          <p:spPr>
            <a:xfrm>
              <a:off x="1440602" y="5500702"/>
              <a:ext cx="740314" cy="1357298"/>
            </a:xfrm>
            <a:prstGeom prst="rect">
              <a:avLst/>
            </a:prstGeom>
            <a:noFill/>
          </p:spPr>
        </p:pic>
        <p:pic>
          <p:nvPicPr>
            <p:cNvPr id="17" name="Picture 13" descr="Рисунок1"/>
            <p:cNvPicPr>
              <a:picLocks noChangeAspect="1" noChangeArrowheads="1" noCrop="1"/>
            </p:cNvPicPr>
            <p:nvPr/>
          </p:nvPicPr>
          <p:blipFill>
            <a:blip r:embed="rId2" cstate="screen"/>
            <a:srcRect/>
            <a:stretch>
              <a:fillRect/>
            </a:stretch>
          </p:blipFill>
          <p:spPr>
            <a:xfrm>
              <a:off x="720283" y="6215082"/>
              <a:ext cx="740314" cy="642918"/>
            </a:xfrm>
            <a:prstGeom prst="rect">
              <a:avLst/>
            </a:prstGeom>
            <a:noFill/>
          </p:spPr>
        </p:pic>
        <p:pic>
          <p:nvPicPr>
            <p:cNvPr id="18" name="Picture 13" descr="Рисунок1"/>
            <p:cNvPicPr>
              <a:picLocks noChangeAspect="1" noChangeArrowheads="1" noCrop="1"/>
            </p:cNvPicPr>
            <p:nvPr/>
          </p:nvPicPr>
          <p:blipFill>
            <a:blip r:embed="rId2" cstate="screen"/>
            <a:srcRect/>
            <a:stretch>
              <a:fillRect/>
            </a:stretch>
          </p:blipFill>
          <p:spPr>
            <a:xfrm>
              <a:off x="5682481" y="6500834"/>
              <a:ext cx="740314" cy="357166"/>
            </a:xfrm>
            <a:prstGeom prst="rect">
              <a:avLst/>
            </a:prstGeom>
            <a:noFill/>
          </p:spPr>
        </p:pic>
        <p:pic>
          <p:nvPicPr>
            <p:cNvPr id="19" name="Picture 13" descr="Рисунок1"/>
            <p:cNvPicPr>
              <a:picLocks noChangeAspect="1" noChangeArrowheads="1" noCrop="1"/>
            </p:cNvPicPr>
            <p:nvPr/>
          </p:nvPicPr>
          <p:blipFill>
            <a:blip r:embed="rId2" cstate="screen"/>
            <a:srcRect/>
            <a:stretch>
              <a:fillRect/>
            </a:stretch>
          </p:blipFill>
          <p:spPr>
            <a:xfrm>
              <a:off x="3521524" y="5715016"/>
              <a:ext cx="740314" cy="1142984"/>
            </a:xfrm>
            <a:prstGeom prst="rect">
              <a:avLst/>
            </a:prstGeom>
            <a:noFill/>
          </p:spPr>
        </p:pic>
      </p:grpSp>
      <p:sp>
        <p:nvSpPr>
          <p:cNvPr id="4" name="Прямоугольник 3"/>
          <p:cNvSpPr/>
          <p:nvPr/>
        </p:nvSpPr>
        <p:spPr>
          <a:xfrm>
            <a:off x="285720" y="4500570"/>
            <a:ext cx="8286808" cy="144655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4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Пусть знает каждый гражданин</a:t>
            </a:r>
          </a:p>
          <a:p>
            <a:pPr algn="ctr"/>
            <a:r>
              <a:rPr lang="ru-RU"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Пожарный номер – «01»</a:t>
            </a:r>
            <a:endParaRPr lang="ru-RU" sz="4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26" name="Picture 2"/>
          <p:cNvPicPr>
            <a:picLocks noGrp="1" noChangeAspect="1" noChangeArrowheads="1"/>
          </p:cNvPicPr>
          <p:nvPr>
            <p:ph idx="1"/>
          </p:nvPr>
        </p:nvPicPr>
        <p:blipFill>
          <a:blip r:embed="rId3" cstate="screen"/>
          <a:srcRect/>
          <a:stretch>
            <a:fillRect/>
          </a:stretch>
        </p:blipFill>
        <p:spPr bwMode="auto">
          <a:xfrm>
            <a:off x="1142976" y="0"/>
            <a:ext cx="4298102" cy="4525963"/>
          </a:xfrm>
          <a:prstGeom prst="rect">
            <a:avLst/>
          </a:prstGeom>
          <a:noFill/>
          <a:ln w="9525">
            <a:noFill/>
            <a:miter lim="800000"/>
            <a:headEnd/>
            <a:tailEnd/>
          </a:ln>
          <a:effectLst/>
        </p:spPr>
      </p:pic>
      <p:pic>
        <p:nvPicPr>
          <p:cNvPr id="20" name="Picture 13" descr="Рисунок1"/>
          <p:cNvPicPr>
            <a:picLocks noChangeAspect="1" noChangeArrowheads="1" noCrop="1"/>
          </p:cNvPicPr>
          <p:nvPr/>
        </p:nvPicPr>
        <p:blipFill>
          <a:blip r:embed="rId2" cstate="screen"/>
          <a:srcRect/>
          <a:stretch>
            <a:fillRect/>
          </a:stretch>
        </p:blipFill>
        <p:spPr>
          <a:xfrm>
            <a:off x="6500826" y="0"/>
            <a:ext cx="2643174" cy="4643446"/>
          </a:xfrm>
          <a:prstGeom prst="rect">
            <a:avLst/>
          </a:prstGeom>
          <a:noFill/>
        </p:spPr>
      </p:pic>
    </p:spTree>
  </p:cSld>
  <p:clrMapOvr>
    <a:masterClrMapping/>
  </p:clrMapOvr>
  <p:transition advTm="1059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5" presetClass="entr" presetSubtype="5"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checkerboard(down)">
                                      <p:cBhvr>
                                        <p:cTn id="10" dur="1000"/>
                                        <p:tgtEl>
                                          <p:spTgt spid="20"/>
                                        </p:tgtEl>
                                      </p:cBhvr>
                                    </p:animEffect>
                                  </p:childTnLst>
                                </p:cTn>
                              </p:par>
                              <p:par>
                                <p:cTn id="11" presetID="22" presetClass="entr" presetSubtype="4"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1000"/>
                                        <p:tgtEl>
                                          <p:spTgt spid="4"/>
                                        </p:tgtEl>
                                      </p:cBhvr>
                                    </p:animEffect>
                                  </p:childTnLst>
                                </p:cTn>
                              </p:par>
                              <p:par>
                                <p:cTn id="17" presetID="21" presetClass="entr" presetSubtype="8"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wheel(8)">
                                      <p:cBhvr>
                                        <p:cTn id="1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Запомни</a:t>
            </a:r>
            <a:endParaRPr lang="ru-RU" b="1" dirty="0">
              <a:solidFill>
                <a:srgbClr val="FF0000"/>
              </a:solidFill>
            </a:endParaRPr>
          </a:p>
        </p:txBody>
      </p:sp>
      <p:sp>
        <p:nvSpPr>
          <p:cNvPr id="3" name="Содержимое 2"/>
          <p:cNvSpPr>
            <a:spLocks noGrp="1"/>
          </p:cNvSpPr>
          <p:nvPr>
            <p:ph idx="1"/>
          </p:nvPr>
        </p:nvSpPr>
        <p:spPr>
          <a:xfrm>
            <a:off x="2143108" y="1785926"/>
            <a:ext cx="5072098" cy="3929090"/>
          </a:xfrm>
        </p:spPr>
        <p:txBody>
          <a:bodyPr>
            <a:normAutofit fontScale="70000" lnSpcReduction="20000"/>
          </a:bodyPr>
          <a:lstStyle/>
          <a:p>
            <a:pPr>
              <a:buNone/>
            </a:pPr>
            <a:r>
              <a:rPr lang="ru-RU" dirty="0" smtClean="0"/>
              <a:t>     </a:t>
            </a:r>
          </a:p>
          <a:p>
            <a:pPr>
              <a:buNone/>
            </a:pPr>
            <a:r>
              <a:rPr lang="ru-RU" b="1" dirty="0" smtClean="0"/>
              <a:t>	</a:t>
            </a:r>
            <a:r>
              <a:rPr lang="ru-RU" sz="3400" b="1" dirty="0" smtClean="0">
                <a:solidFill>
                  <a:srgbClr val="C00000"/>
                </a:solidFill>
              </a:rPr>
              <a:t>Знают все – человек без огня</a:t>
            </a:r>
            <a:br>
              <a:rPr lang="ru-RU" sz="3400" b="1" dirty="0" smtClean="0">
                <a:solidFill>
                  <a:srgbClr val="C00000"/>
                </a:solidFill>
              </a:rPr>
            </a:br>
            <a:r>
              <a:rPr lang="ru-RU" sz="3400" b="1" dirty="0" smtClean="0">
                <a:solidFill>
                  <a:srgbClr val="C00000"/>
                </a:solidFill>
              </a:rPr>
              <a:t>Не живет ни единого дня.</a:t>
            </a:r>
            <a:br>
              <a:rPr lang="ru-RU" sz="3400" b="1" dirty="0" smtClean="0">
                <a:solidFill>
                  <a:srgbClr val="C00000"/>
                </a:solidFill>
              </a:rPr>
            </a:br>
            <a:r>
              <a:rPr lang="ru-RU" sz="3400" b="1" dirty="0" smtClean="0">
                <a:solidFill>
                  <a:srgbClr val="C00000"/>
                </a:solidFill>
              </a:rPr>
              <a:t>При огне, как при солнце, светло</a:t>
            </a:r>
            <a:br>
              <a:rPr lang="ru-RU" sz="3400" b="1" dirty="0" smtClean="0">
                <a:solidFill>
                  <a:srgbClr val="C00000"/>
                </a:solidFill>
              </a:rPr>
            </a:br>
            <a:r>
              <a:rPr lang="ru-RU" sz="3400" b="1" dirty="0" smtClean="0">
                <a:solidFill>
                  <a:srgbClr val="C00000"/>
                </a:solidFill>
              </a:rPr>
              <a:t>При огне и зимою тепло.</a:t>
            </a:r>
            <a:br>
              <a:rPr lang="ru-RU" sz="3400" b="1" dirty="0" smtClean="0">
                <a:solidFill>
                  <a:srgbClr val="C00000"/>
                </a:solidFill>
              </a:rPr>
            </a:br>
            <a:r>
              <a:rPr lang="ru-RU" sz="3400" b="1" dirty="0" smtClean="0">
                <a:solidFill>
                  <a:srgbClr val="C00000"/>
                </a:solidFill>
              </a:rPr>
              <a:t>Посмотрите, ребята, вокруг</a:t>
            </a:r>
            <a:br>
              <a:rPr lang="ru-RU" sz="3400" b="1" dirty="0" smtClean="0">
                <a:solidFill>
                  <a:srgbClr val="C00000"/>
                </a:solidFill>
              </a:rPr>
            </a:br>
            <a:r>
              <a:rPr lang="ru-RU" sz="3400" b="1" dirty="0" smtClean="0">
                <a:solidFill>
                  <a:srgbClr val="C00000"/>
                </a:solidFill>
              </a:rPr>
              <a:t>Нам огонь – повседневный друг!</a:t>
            </a:r>
            <a:br>
              <a:rPr lang="ru-RU" sz="3400" b="1" dirty="0" smtClean="0">
                <a:solidFill>
                  <a:srgbClr val="C00000"/>
                </a:solidFill>
              </a:rPr>
            </a:br>
            <a:r>
              <a:rPr lang="ru-RU" sz="3400" b="1" dirty="0" smtClean="0">
                <a:solidFill>
                  <a:srgbClr val="C00000"/>
                </a:solidFill>
              </a:rPr>
              <a:t>Но когда мы небрежны с огнем,</a:t>
            </a:r>
            <a:br>
              <a:rPr lang="ru-RU" sz="3400" b="1" dirty="0" smtClean="0">
                <a:solidFill>
                  <a:srgbClr val="C00000"/>
                </a:solidFill>
              </a:rPr>
            </a:br>
            <a:r>
              <a:rPr lang="ru-RU" sz="3400" b="1" dirty="0" smtClean="0">
                <a:solidFill>
                  <a:srgbClr val="C00000"/>
                </a:solidFill>
              </a:rPr>
              <a:t>Он становиться нашим врагом.</a:t>
            </a:r>
          </a:p>
          <a:p>
            <a:pPr>
              <a:buNone/>
            </a:pPr>
            <a:endParaRPr lang="ru-RU" sz="3400" b="1" dirty="0" smtClean="0">
              <a:solidFill>
                <a:srgbClr val="0070C0"/>
              </a:solidFill>
            </a:endParaRPr>
          </a:p>
          <a:p>
            <a:pPr>
              <a:buNone/>
            </a:pPr>
            <a:r>
              <a:rPr lang="ru-RU" sz="3400" b="1" dirty="0" smtClean="0">
                <a:solidFill>
                  <a:srgbClr val="0070C0"/>
                </a:solidFill>
              </a:rPr>
              <a:t/>
            </a:r>
            <a:br>
              <a:rPr lang="ru-RU" sz="3400" b="1" dirty="0" smtClean="0">
                <a:solidFill>
                  <a:srgbClr val="0070C0"/>
                </a:solidFill>
              </a:rPr>
            </a:br>
            <a:endParaRPr lang="ru-RU" sz="3400" b="1" dirty="0" smtClean="0">
              <a:solidFill>
                <a:srgbClr val="0070C0"/>
              </a:solidFill>
            </a:endParaRPr>
          </a:p>
          <a:p>
            <a:pPr>
              <a:buNone/>
            </a:pPr>
            <a:endParaRPr lang="ru-RU" dirty="0" smtClean="0"/>
          </a:p>
          <a:p>
            <a:pPr>
              <a:buNone/>
            </a:pPr>
            <a:endParaRPr lang="ru-RU" dirty="0"/>
          </a:p>
        </p:txBody>
      </p:sp>
      <p:grpSp>
        <p:nvGrpSpPr>
          <p:cNvPr id="4" name="Группа 3"/>
          <p:cNvGrpSpPr/>
          <p:nvPr/>
        </p:nvGrpSpPr>
        <p:grpSpPr>
          <a:xfrm>
            <a:off x="0" y="2214554"/>
            <a:ext cx="9144000" cy="4643446"/>
            <a:chOff x="0" y="4572008"/>
            <a:chExt cx="9144000" cy="2285992"/>
          </a:xfrm>
        </p:grpSpPr>
        <p:pic>
          <p:nvPicPr>
            <p:cNvPr id="5" name="Picture 13" descr="Рисунок1"/>
            <p:cNvPicPr>
              <a:picLocks noChangeAspect="1" noChangeArrowheads="1" noCrop="1"/>
            </p:cNvPicPr>
            <p:nvPr/>
          </p:nvPicPr>
          <p:blipFill>
            <a:blip r:embed="rId3" cstate="screen"/>
            <a:srcRect/>
            <a:stretch>
              <a:fillRect/>
            </a:stretch>
          </p:blipFill>
          <p:spPr>
            <a:xfrm>
              <a:off x="4241843" y="6215082"/>
              <a:ext cx="740314" cy="642918"/>
            </a:xfrm>
            <a:prstGeom prst="rect">
              <a:avLst/>
            </a:prstGeom>
            <a:noFill/>
          </p:spPr>
        </p:pic>
        <p:pic>
          <p:nvPicPr>
            <p:cNvPr id="6" name="Picture 13" descr="Рисунок1"/>
            <p:cNvPicPr>
              <a:picLocks noChangeAspect="1" noChangeArrowheads="1" noCrop="1"/>
            </p:cNvPicPr>
            <p:nvPr/>
          </p:nvPicPr>
          <p:blipFill>
            <a:blip r:embed="rId3" cstate="screen"/>
            <a:srcRect/>
            <a:stretch>
              <a:fillRect/>
            </a:stretch>
          </p:blipFill>
          <p:spPr>
            <a:xfrm>
              <a:off x="0" y="5786454"/>
              <a:ext cx="740314" cy="1071546"/>
            </a:xfrm>
            <a:prstGeom prst="rect">
              <a:avLst/>
            </a:prstGeom>
            <a:noFill/>
          </p:spPr>
        </p:pic>
        <p:pic>
          <p:nvPicPr>
            <p:cNvPr id="7" name="Picture 13" descr="Рисунок1"/>
            <p:cNvPicPr>
              <a:picLocks noChangeAspect="1" noChangeArrowheads="1" noCrop="1"/>
            </p:cNvPicPr>
            <p:nvPr/>
          </p:nvPicPr>
          <p:blipFill>
            <a:blip r:embed="rId3" cstate="screen"/>
            <a:srcRect/>
            <a:stretch>
              <a:fillRect/>
            </a:stretch>
          </p:blipFill>
          <p:spPr>
            <a:xfrm>
              <a:off x="4962162" y="5929330"/>
              <a:ext cx="740314" cy="928670"/>
            </a:xfrm>
            <a:prstGeom prst="rect">
              <a:avLst/>
            </a:prstGeom>
            <a:noFill/>
          </p:spPr>
        </p:pic>
        <p:pic>
          <p:nvPicPr>
            <p:cNvPr id="8" name="Picture 13" descr="Рисунок1"/>
            <p:cNvPicPr>
              <a:picLocks noChangeAspect="1" noChangeArrowheads="1" noCrop="1"/>
            </p:cNvPicPr>
            <p:nvPr/>
          </p:nvPicPr>
          <p:blipFill>
            <a:blip r:embed="rId3" cstate="screen"/>
            <a:srcRect/>
            <a:stretch>
              <a:fillRect/>
            </a:stretch>
          </p:blipFill>
          <p:spPr>
            <a:xfrm>
              <a:off x="6322764" y="5643578"/>
              <a:ext cx="740314" cy="1214422"/>
            </a:xfrm>
            <a:prstGeom prst="rect">
              <a:avLst/>
            </a:prstGeom>
            <a:noFill/>
          </p:spPr>
        </p:pic>
        <p:pic>
          <p:nvPicPr>
            <p:cNvPr id="9" name="Picture 13" descr="Рисунок1"/>
            <p:cNvPicPr>
              <a:picLocks noChangeAspect="1" noChangeArrowheads="1" noCrop="1"/>
            </p:cNvPicPr>
            <p:nvPr/>
          </p:nvPicPr>
          <p:blipFill>
            <a:blip r:embed="rId3" cstate="screen"/>
            <a:srcRect/>
            <a:stretch>
              <a:fillRect/>
            </a:stretch>
          </p:blipFill>
          <p:spPr>
            <a:xfrm>
              <a:off x="7043084" y="6215082"/>
              <a:ext cx="740314" cy="642918"/>
            </a:xfrm>
            <a:prstGeom prst="rect">
              <a:avLst/>
            </a:prstGeom>
            <a:noFill/>
          </p:spPr>
        </p:pic>
        <p:pic>
          <p:nvPicPr>
            <p:cNvPr id="10" name="Picture 13" descr="Рисунок1"/>
            <p:cNvPicPr>
              <a:picLocks noChangeAspect="1" noChangeArrowheads="1" noCrop="1"/>
            </p:cNvPicPr>
            <p:nvPr/>
          </p:nvPicPr>
          <p:blipFill>
            <a:blip r:embed="rId3" cstate="screen"/>
            <a:srcRect/>
            <a:stretch>
              <a:fillRect/>
            </a:stretch>
          </p:blipFill>
          <p:spPr>
            <a:xfrm>
              <a:off x="7763403" y="5786454"/>
              <a:ext cx="740314" cy="1071546"/>
            </a:xfrm>
            <a:prstGeom prst="rect">
              <a:avLst/>
            </a:prstGeom>
            <a:noFill/>
          </p:spPr>
        </p:pic>
        <p:pic>
          <p:nvPicPr>
            <p:cNvPr id="11" name="Picture 13" descr="Рисунок1"/>
            <p:cNvPicPr>
              <a:picLocks noChangeAspect="1" noChangeArrowheads="1" noCrop="1"/>
            </p:cNvPicPr>
            <p:nvPr/>
          </p:nvPicPr>
          <p:blipFill>
            <a:blip r:embed="rId3" cstate="screen"/>
            <a:srcRect/>
            <a:stretch>
              <a:fillRect/>
            </a:stretch>
          </p:blipFill>
          <p:spPr>
            <a:xfrm>
              <a:off x="8403686" y="4572008"/>
              <a:ext cx="740314" cy="2285992"/>
            </a:xfrm>
            <a:prstGeom prst="rect">
              <a:avLst/>
            </a:prstGeom>
            <a:noFill/>
          </p:spPr>
        </p:pic>
        <p:pic>
          <p:nvPicPr>
            <p:cNvPr id="12" name="Picture 13" descr="Рисунок1"/>
            <p:cNvPicPr>
              <a:picLocks noChangeAspect="1" noChangeArrowheads="1" noCrop="1"/>
            </p:cNvPicPr>
            <p:nvPr/>
          </p:nvPicPr>
          <p:blipFill>
            <a:blip r:embed="rId3" cstate="screen"/>
            <a:srcRect/>
            <a:stretch>
              <a:fillRect/>
            </a:stretch>
          </p:blipFill>
          <p:spPr>
            <a:xfrm>
              <a:off x="2881240" y="6072206"/>
              <a:ext cx="740314" cy="785794"/>
            </a:xfrm>
            <a:prstGeom prst="rect">
              <a:avLst/>
            </a:prstGeom>
            <a:noFill/>
          </p:spPr>
        </p:pic>
        <p:pic>
          <p:nvPicPr>
            <p:cNvPr id="13" name="Picture 13" descr="Рисунок1"/>
            <p:cNvPicPr>
              <a:picLocks noChangeAspect="1" noChangeArrowheads="1" noCrop="1"/>
            </p:cNvPicPr>
            <p:nvPr/>
          </p:nvPicPr>
          <p:blipFill>
            <a:blip r:embed="rId3" cstate="screen"/>
            <a:srcRect/>
            <a:stretch>
              <a:fillRect/>
            </a:stretch>
          </p:blipFill>
          <p:spPr>
            <a:xfrm>
              <a:off x="2160921" y="6357958"/>
              <a:ext cx="740314" cy="500042"/>
            </a:xfrm>
            <a:prstGeom prst="rect">
              <a:avLst/>
            </a:prstGeom>
            <a:noFill/>
          </p:spPr>
        </p:pic>
        <p:pic>
          <p:nvPicPr>
            <p:cNvPr id="14" name="Picture 13" descr="Рисунок1"/>
            <p:cNvPicPr>
              <a:picLocks noChangeAspect="1" noChangeArrowheads="1" noCrop="1"/>
            </p:cNvPicPr>
            <p:nvPr/>
          </p:nvPicPr>
          <p:blipFill>
            <a:blip r:embed="rId3" cstate="screen"/>
            <a:srcRect/>
            <a:stretch>
              <a:fillRect/>
            </a:stretch>
          </p:blipFill>
          <p:spPr>
            <a:xfrm>
              <a:off x="1440602" y="5500702"/>
              <a:ext cx="740314" cy="1357298"/>
            </a:xfrm>
            <a:prstGeom prst="rect">
              <a:avLst/>
            </a:prstGeom>
            <a:noFill/>
          </p:spPr>
        </p:pic>
        <p:pic>
          <p:nvPicPr>
            <p:cNvPr id="15" name="Picture 13" descr="Рисунок1"/>
            <p:cNvPicPr>
              <a:picLocks noChangeAspect="1" noChangeArrowheads="1" noCrop="1"/>
            </p:cNvPicPr>
            <p:nvPr/>
          </p:nvPicPr>
          <p:blipFill>
            <a:blip r:embed="rId3" cstate="screen"/>
            <a:srcRect/>
            <a:stretch>
              <a:fillRect/>
            </a:stretch>
          </p:blipFill>
          <p:spPr>
            <a:xfrm>
              <a:off x="720283" y="6215082"/>
              <a:ext cx="740314" cy="642918"/>
            </a:xfrm>
            <a:prstGeom prst="rect">
              <a:avLst/>
            </a:prstGeom>
            <a:noFill/>
          </p:spPr>
        </p:pic>
        <p:pic>
          <p:nvPicPr>
            <p:cNvPr id="16" name="Picture 13" descr="Рисунок1"/>
            <p:cNvPicPr>
              <a:picLocks noChangeAspect="1" noChangeArrowheads="1" noCrop="1"/>
            </p:cNvPicPr>
            <p:nvPr/>
          </p:nvPicPr>
          <p:blipFill>
            <a:blip r:embed="rId3" cstate="screen"/>
            <a:srcRect/>
            <a:stretch>
              <a:fillRect/>
            </a:stretch>
          </p:blipFill>
          <p:spPr>
            <a:xfrm>
              <a:off x="5682481" y="6500834"/>
              <a:ext cx="740314" cy="357166"/>
            </a:xfrm>
            <a:prstGeom prst="rect">
              <a:avLst/>
            </a:prstGeom>
            <a:noFill/>
          </p:spPr>
        </p:pic>
        <p:pic>
          <p:nvPicPr>
            <p:cNvPr id="17" name="Picture 13" descr="Рисунок1"/>
            <p:cNvPicPr>
              <a:picLocks noChangeAspect="1" noChangeArrowheads="1" noCrop="1"/>
            </p:cNvPicPr>
            <p:nvPr/>
          </p:nvPicPr>
          <p:blipFill>
            <a:blip r:embed="rId3" cstate="screen"/>
            <a:srcRect/>
            <a:stretch>
              <a:fillRect/>
            </a:stretch>
          </p:blipFill>
          <p:spPr>
            <a:xfrm>
              <a:off x="3521524" y="5715016"/>
              <a:ext cx="740314" cy="1142984"/>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143000"/>
          </a:xfrm>
        </p:spPr>
        <p:txBody>
          <a:bodyPr>
            <a:normAutofit/>
          </a:bodyPr>
          <a:lstStyle/>
          <a:p>
            <a:r>
              <a:rPr lang="ru-RU" sz="4000" b="1" dirty="0" smtClean="0">
                <a:solidFill>
                  <a:srgbClr val="C00000"/>
                </a:solidFill>
              </a:rPr>
              <a:t>Источники:</a:t>
            </a:r>
            <a:endParaRPr lang="ru-RU" sz="4000" b="1" dirty="0">
              <a:solidFill>
                <a:srgbClr val="C00000"/>
              </a:solidFill>
            </a:endParaRPr>
          </a:p>
        </p:txBody>
      </p:sp>
      <p:sp>
        <p:nvSpPr>
          <p:cNvPr id="3" name="Содержимое 2"/>
          <p:cNvSpPr>
            <a:spLocks noGrp="1"/>
          </p:cNvSpPr>
          <p:nvPr>
            <p:ph idx="1"/>
          </p:nvPr>
        </p:nvSpPr>
        <p:spPr/>
        <p:txBody>
          <a:bodyPr/>
          <a:lstStyle/>
          <a:p>
            <a:endParaRPr lang="ru-RU" sz="2400" u="sng" dirty="0" smtClean="0">
              <a:solidFill>
                <a:srgbClr val="0070C0"/>
              </a:solidFill>
              <a:hlinkClick r:id="rId3"/>
            </a:endParaRPr>
          </a:p>
          <a:p>
            <a:r>
              <a:rPr lang="ru-RU" sz="2400" u="sng" dirty="0" smtClean="0">
                <a:solidFill>
                  <a:srgbClr val="0070C0"/>
                </a:solidFill>
                <a:hlinkClick r:id="rId3"/>
              </a:rPr>
              <a:t>http://www.uroki.net/docobgd/docobgd5.htm</a:t>
            </a:r>
            <a:endParaRPr lang="ru-RU" sz="2400" u="sng" dirty="0" smtClean="0">
              <a:solidFill>
                <a:srgbClr val="0070C0"/>
              </a:solidFill>
            </a:endParaRPr>
          </a:p>
          <a:p>
            <a:r>
              <a:rPr lang="ru-RU" sz="2400" dirty="0" smtClean="0">
                <a:solidFill>
                  <a:srgbClr val="0070C0"/>
                </a:solidFill>
                <a:hlinkClick r:id="rId4"/>
              </a:rPr>
              <a:t>http://www.pozharnyj.ru/</a:t>
            </a:r>
            <a:endParaRPr lang="ru-RU" sz="2400" dirty="0" smtClean="0">
              <a:solidFill>
                <a:srgbClr val="0070C0"/>
              </a:solidFill>
            </a:endParaRPr>
          </a:p>
          <a:p>
            <a:r>
              <a:rPr lang="en-US" sz="2400" dirty="0" smtClean="0">
                <a:solidFill>
                  <a:srgbClr val="0070C0"/>
                </a:solidFill>
                <a:hlinkClick r:id="rId5"/>
              </a:rPr>
              <a:t>http://sashka.km.ru/history/30.htm</a:t>
            </a:r>
            <a:endParaRPr lang="ru-RU" sz="2400" dirty="0" smtClean="0">
              <a:solidFill>
                <a:srgbClr val="0070C0"/>
              </a:solidFill>
            </a:endParaRPr>
          </a:p>
          <a:p>
            <a:r>
              <a:rPr lang="en-US" sz="2400" u="sng" dirty="0" smtClean="0">
                <a:solidFill>
                  <a:srgbClr val="0070C0"/>
                </a:solidFill>
                <a:hlinkClick r:id="rId6"/>
              </a:rPr>
              <a:t>http://www.ivalex.vistcom.ru/obz25.htm</a:t>
            </a:r>
            <a:endParaRPr lang="ru-RU" sz="2400" u="sng" dirty="0" smtClean="0">
              <a:solidFill>
                <a:srgbClr val="0070C0"/>
              </a:solidFill>
            </a:endParaRPr>
          </a:p>
          <a:p>
            <a:endParaRPr lang="ru-RU" sz="2400" u="sng" dirty="0" smtClean="0"/>
          </a:p>
          <a:p>
            <a:endParaRPr lang="ru-RU" sz="2400" dirty="0" smtClean="0"/>
          </a:p>
          <a:p>
            <a:endParaRPr lang="ru-RU" dirty="0"/>
          </a:p>
        </p:txBody>
      </p:sp>
      <p:sp>
        <p:nvSpPr>
          <p:cNvPr id="4" name="TextBox 3"/>
          <p:cNvSpPr txBox="1"/>
          <p:nvPr/>
        </p:nvSpPr>
        <p:spPr>
          <a:xfrm>
            <a:off x="5000628" y="5500702"/>
            <a:ext cx="3857652" cy="1015663"/>
          </a:xfrm>
          <a:prstGeom prst="rect">
            <a:avLst/>
          </a:prstGeom>
          <a:noFill/>
        </p:spPr>
        <p:txBody>
          <a:bodyPr wrap="square" rtlCol="0">
            <a:spAutoFit/>
          </a:bodyPr>
          <a:lstStyle/>
          <a:p>
            <a:r>
              <a:rPr lang="ru-RU" sz="2000" b="1" dirty="0" smtClean="0">
                <a:solidFill>
                  <a:srgbClr val="002060"/>
                </a:solidFill>
              </a:rPr>
              <a:t>Подготовила </a:t>
            </a:r>
            <a:r>
              <a:rPr lang="ru-RU" sz="2000" b="1" dirty="0" err="1" smtClean="0">
                <a:solidFill>
                  <a:srgbClr val="002060"/>
                </a:solidFill>
              </a:rPr>
              <a:t>Хлучина</a:t>
            </a:r>
            <a:r>
              <a:rPr lang="ru-RU" sz="2000" b="1" dirty="0" smtClean="0">
                <a:solidFill>
                  <a:srgbClr val="002060"/>
                </a:solidFill>
              </a:rPr>
              <a:t> Т.А., социальный педагог МОУ ДОД «Центр внешкольной работы»</a:t>
            </a:r>
            <a:endParaRPr lang="ru-RU" sz="2000" b="1"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 name="Группа 4"/>
          <p:cNvGrpSpPr/>
          <p:nvPr/>
        </p:nvGrpSpPr>
        <p:grpSpPr>
          <a:xfrm>
            <a:off x="0" y="2000241"/>
            <a:ext cx="9144000" cy="4857760"/>
            <a:chOff x="0" y="4466501"/>
            <a:chExt cx="9144000" cy="2391500"/>
          </a:xfrm>
        </p:grpSpPr>
        <p:pic>
          <p:nvPicPr>
            <p:cNvPr id="6" name="Picture 13" descr="Рисунок1"/>
            <p:cNvPicPr>
              <a:picLocks noChangeAspect="1" noChangeArrowheads="1" noCrop="1"/>
            </p:cNvPicPr>
            <p:nvPr/>
          </p:nvPicPr>
          <p:blipFill>
            <a:blip r:embed="rId2" cstate="screen"/>
            <a:srcRect/>
            <a:stretch>
              <a:fillRect/>
            </a:stretch>
          </p:blipFill>
          <p:spPr>
            <a:xfrm>
              <a:off x="4241843" y="6215082"/>
              <a:ext cx="740314" cy="642918"/>
            </a:xfrm>
            <a:prstGeom prst="rect">
              <a:avLst/>
            </a:prstGeom>
            <a:noFill/>
          </p:spPr>
        </p:pic>
        <p:pic>
          <p:nvPicPr>
            <p:cNvPr id="7" name="Picture 13" descr="Рисунок1"/>
            <p:cNvPicPr>
              <a:picLocks noChangeAspect="1" noChangeArrowheads="1" noCrop="1"/>
            </p:cNvPicPr>
            <p:nvPr/>
          </p:nvPicPr>
          <p:blipFill>
            <a:blip r:embed="rId2" cstate="screen"/>
            <a:srcRect/>
            <a:stretch>
              <a:fillRect/>
            </a:stretch>
          </p:blipFill>
          <p:spPr>
            <a:xfrm>
              <a:off x="0" y="5064379"/>
              <a:ext cx="740314" cy="1793622"/>
            </a:xfrm>
            <a:prstGeom prst="rect">
              <a:avLst/>
            </a:prstGeom>
            <a:noFill/>
          </p:spPr>
        </p:pic>
        <p:pic>
          <p:nvPicPr>
            <p:cNvPr id="8" name="Picture 13" descr="Рисунок1"/>
            <p:cNvPicPr>
              <a:picLocks noChangeAspect="1" noChangeArrowheads="1" noCrop="1"/>
            </p:cNvPicPr>
            <p:nvPr/>
          </p:nvPicPr>
          <p:blipFill>
            <a:blip r:embed="rId2" cstate="screen"/>
            <a:srcRect/>
            <a:stretch>
              <a:fillRect/>
            </a:stretch>
          </p:blipFill>
          <p:spPr>
            <a:xfrm>
              <a:off x="4962162" y="5929330"/>
              <a:ext cx="740314" cy="928670"/>
            </a:xfrm>
            <a:prstGeom prst="rect">
              <a:avLst/>
            </a:prstGeom>
            <a:noFill/>
          </p:spPr>
        </p:pic>
        <p:pic>
          <p:nvPicPr>
            <p:cNvPr id="9" name="Picture 13" descr="Рисунок1"/>
            <p:cNvPicPr>
              <a:picLocks noChangeAspect="1" noChangeArrowheads="1" noCrop="1"/>
            </p:cNvPicPr>
            <p:nvPr/>
          </p:nvPicPr>
          <p:blipFill>
            <a:blip r:embed="rId2" cstate="screen"/>
            <a:srcRect/>
            <a:stretch>
              <a:fillRect/>
            </a:stretch>
          </p:blipFill>
          <p:spPr>
            <a:xfrm>
              <a:off x="6322764" y="5643578"/>
              <a:ext cx="740314" cy="1214422"/>
            </a:xfrm>
            <a:prstGeom prst="rect">
              <a:avLst/>
            </a:prstGeom>
            <a:noFill/>
          </p:spPr>
        </p:pic>
        <p:pic>
          <p:nvPicPr>
            <p:cNvPr id="10" name="Picture 13" descr="Рисунок1"/>
            <p:cNvPicPr>
              <a:picLocks noChangeAspect="1" noChangeArrowheads="1" noCrop="1"/>
            </p:cNvPicPr>
            <p:nvPr/>
          </p:nvPicPr>
          <p:blipFill>
            <a:blip r:embed="rId2" cstate="screen"/>
            <a:srcRect/>
            <a:stretch>
              <a:fillRect/>
            </a:stretch>
          </p:blipFill>
          <p:spPr>
            <a:xfrm>
              <a:off x="7043084" y="6215082"/>
              <a:ext cx="740314" cy="642918"/>
            </a:xfrm>
            <a:prstGeom prst="rect">
              <a:avLst/>
            </a:prstGeom>
            <a:noFill/>
          </p:spPr>
        </p:pic>
        <p:pic>
          <p:nvPicPr>
            <p:cNvPr id="11" name="Picture 13" descr="Рисунок1"/>
            <p:cNvPicPr>
              <a:picLocks noChangeAspect="1" noChangeArrowheads="1" noCrop="1"/>
            </p:cNvPicPr>
            <p:nvPr/>
          </p:nvPicPr>
          <p:blipFill>
            <a:blip r:embed="rId2" cstate="screen"/>
            <a:srcRect/>
            <a:stretch>
              <a:fillRect/>
            </a:stretch>
          </p:blipFill>
          <p:spPr>
            <a:xfrm>
              <a:off x="7763403" y="5786454"/>
              <a:ext cx="740314" cy="1071546"/>
            </a:xfrm>
            <a:prstGeom prst="rect">
              <a:avLst/>
            </a:prstGeom>
            <a:noFill/>
          </p:spPr>
        </p:pic>
        <p:pic>
          <p:nvPicPr>
            <p:cNvPr id="12" name="Picture 13" descr="Рисунок1"/>
            <p:cNvPicPr>
              <a:picLocks noChangeAspect="1" noChangeArrowheads="1" noCrop="1"/>
            </p:cNvPicPr>
            <p:nvPr/>
          </p:nvPicPr>
          <p:blipFill>
            <a:blip r:embed="rId2" cstate="screen"/>
            <a:srcRect/>
            <a:stretch>
              <a:fillRect/>
            </a:stretch>
          </p:blipFill>
          <p:spPr>
            <a:xfrm>
              <a:off x="8403686" y="4958870"/>
              <a:ext cx="740314" cy="1899130"/>
            </a:xfrm>
            <a:prstGeom prst="rect">
              <a:avLst/>
            </a:prstGeom>
            <a:noFill/>
          </p:spPr>
        </p:pic>
        <p:pic>
          <p:nvPicPr>
            <p:cNvPr id="13" name="Picture 13" descr="Рисунок1"/>
            <p:cNvPicPr>
              <a:picLocks noChangeAspect="1" noChangeArrowheads="1" noCrop="1"/>
            </p:cNvPicPr>
            <p:nvPr/>
          </p:nvPicPr>
          <p:blipFill>
            <a:blip r:embed="rId2" cstate="screen"/>
            <a:srcRect/>
            <a:stretch>
              <a:fillRect/>
            </a:stretch>
          </p:blipFill>
          <p:spPr>
            <a:xfrm>
              <a:off x="2881240" y="6189795"/>
              <a:ext cx="740314" cy="668205"/>
            </a:xfrm>
            <a:prstGeom prst="rect">
              <a:avLst/>
            </a:prstGeom>
            <a:noFill/>
          </p:spPr>
        </p:pic>
        <p:pic>
          <p:nvPicPr>
            <p:cNvPr id="14" name="Picture 13" descr="Рисунок1"/>
            <p:cNvPicPr>
              <a:picLocks noChangeAspect="1" noChangeArrowheads="1" noCrop="1"/>
            </p:cNvPicPr>
            <p:nvPr/>
          </p:nvPicPr>
          <p:blipFill>
            <a:blip r:embed="rId2" cstate="screen"/>
            <a:srcRect/>
            <a:stretch>
              <a:fillRect/>
            </a:stretch>
          </p:blipFill>
          <p:spPr>
            <a:xfrm>
              <a:off x="2071670" y="5838102"/>
              <a:ext cx="883190" cy="1019898"/>
            </a:xfrm>
            <a:prstGeom prst="rect">
              <a:avLst/>
            </a:prstGeom>
            <a:noFill/>
          </p:spPr>
        </p:pic>
        <p:pic>
          <p:nvPicPr>
            <p:cNvPr id="15" name="Picture 13" descr="Рисунок1"/>
            <p:cNvPicPr>
              <a:picLocks noChangeAspect="1" noChangeArrowheads="1" noCrop="1"/>
            </p:cNvPicPr>
            <p:nvPr/>
          </p:nvPicPr>
          <p:blipFill>
            <a:blip r:embed="rId2" cstate="screen"/>
            <a:srcRect/>
            <a:stretch>
              <a:fillRect/>
            </a:stretch>
          </p:blipFill>
          <p:spPr>
            <a:xfrm>
              <a:off x="1285852" y="4466501"/>
              <a:ext cx="895064" cy="2391500"/>
            </a:xfrm>
            <a:prstGeom prst="rect">
              <a:avLst/>
            </a:prstGeom>
            <a:noFill/>
          </p:spPr>
        </p:pic>
        <p:pic>
          <p:nvPicPr>
            <p:cNvPr id="16" name="Picture 13" descr="Рисунок1"/>
            <p:cNvPicPr>
              <a:picLocks noChangeAspect="1" noChangeArrowheads="1" noCrop="1"/>
            </p:cNvPicPr>
            <p:nvPr/>
          </p:nvPicPr>
          <p:blipFill>
            <a:blip r:embed="rId2" cstate="screen"/>
            <a:srcRect/>
            <a:stretch>
              <a:fillRect/>
            </a:stretch>
          </p:blipFill>
          <p:spPr>
            <a:xfrm>
              <a:off x="720283" y="5767764"/>
              <a:ext cx="740314" cy="1090236"/>
            </a:xfrm>
            <a:prstGeom prst="rect">
              <a:avLst/>
            </a:prstGeom>
            <a:noFill/>
          </p:spPr>
        </p:pic>
        <p:pic>
          <p:nvPicPr>
            <p:cNvPr id="17" name="Picture 13" descr="Рисунок1"/>
            <p:cNvPicPr>
              <a:picLocks noChangeAspect="1" noChangeArrowheads="1" noCrop="1"/>
            </p:cNvPicPr>
            <p:nvPr/>
          </p:nvPicPr>
          <p:blipFill>
            <a:blip r:embed="rId2" cstate="screen"/>
            <a:srcRect/>
            <a:stretch>
              <a:fillRect/>
            </a:stretch>
          </p:blipFill>
          <p:spPr>
            <a:xfrm>
              <a:off x="5682481" y="6500834"/>
              <a:ext cx="740314" cy="357166"/>
            </a:xfrm>
            <a:prstGeom prst="rect">
              <a:avLst/>
            </a:prstGeom>
            <a:noFill/>
          </p:spPr>
        </p:pic>
        <p:pic>
          <p:nvPicPr>
            <p:cNvPr id="18" name="Picture 13" descr="Рисунок1"/>
            <p:cNvPicPr>
              <a:picLocks noChangeAspect="1" noChangeArrowheads="1" noCrop="1"/>
            </p:cNvPicPr>
            <p:nvPr/>
          </p:nvPicPr>
          <p:blipFill>
            <a:blip r:embed="rId2" cstate="screen"/>
            <a:srcRect/>
            <a:stretch>
              <a:fillRect/>
            </a:stretch>
          </p:blipFill>
          <p:spPr>
            <a:xfrm>
              <a:off x="3521524" y="5715016"/>
              <a:ext cx="740314" cy="1142984"/>
            </a:xfrm>
            <a:prstGeom prst="rect">
              <a:avLst/>
            </a:prstGeom>
            <a:noFill/>
          </p:spPr>
        </p:pic>
      </p:grpSp>
      <p:sp>
        <p:nvSpPr>
          <p:cNvPr id="19" name="Прямоугольник 18"/>
          <p:cNvSpPr/>
          <p:nvPr/>
        </p:nvSpPr>
        <p:spPr>
          <a:xfrm>
            <a:off x="2285984" y="571480"/>
            <a:ext cx="4713150" cy="403187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cap="none" spc="0" dirty="0" smtClean="0">
                <a:ln w="11430"/>
                <a:solidFill>
                  <a:srgbClr val="0070C0"/>
                </a:solidFill>
                <a:effectLst>
                  <a:outerShdw blurRad="50800" dist="39000" dir="5460000" algn="tl">
                    <a:srgbClr val="000000">
                      <a:alpha val="38000"/>
                    </a:srgbClr>
                  </a:outerShdw>
                </a:effectLst>
              </a:rPr>
              <a:t>Если где-то малыши</a:t>
            </a:r>
          </a:p>
          <a:p>
            <a:pPr algn="ctr"/>
            <a:r>
              <a:rPr lang="ru-RU" sz="3200" b="1" dirty="0" smtClean="0">
                <a:ln w="11430"/>
                <a:solidFill>
                  <a:srgbClr val="0070C0"/>
                </a:solidFill>
                <a:effectLst>
                  <a:outerShdw blurRad="50800" dist="39000" dir="5460000" algn="tl">
                    <a:srgbClr val="000000">
                      <a:alpha val="38000"/>
                    </a:srgbClr>
                  </a:outerShdw>
                </a:effectLst>
              </a:rPr>
              <a:t>Взяли спички для игры,</a:t>
            </a:r>
          </a:p>
          <a:p>
            <a:pPr algn="ctr"/>
            <a:r>
              <a:rPr lang="ru-RU" sz="3200" b="1" cap="none" spc="0" dirty="0" smtClean="0">
                <a:ln w="11430"/>
                <a:solidFill>
                  <a:srgbClr val="0070C0"/>
                </a:solidFill>
                <a:effectLst>
                  <a:outerShdw blurRad="50800" dist="39000" dir="5460000" algn="tl">
                    <a:srgbClr val="000000">
                      <a:alpha val="38000"/>
                    </a:srgbClr>
                  </a:outerShdw>
                </a:effectLst>
              </a:rPr>
              <a:t>Расскажи им о пожарах,</a:t>
            </a:r>
          </a:p>
          <a:p>
            <a:pPr algn="ctr"/>
            <a:r>
              <a:rPr lang="ru-RU" sz="3200" b="1" cap="none" spc="0" dirty="0" smtClean="0">
                <a:ln w="11430"/>
                <a:solidFill>
                  <a:srgbClr val="0070C0"/>
                </a:solidFill>
                <a:effectLst>
                  <a:outerShdw blurRad="50800" dist="39000" dir="5460000" algn="tl">
                    <a:srgbClr val="000000">
                      <a:alpha val="38000"/>
                    </a:srgbClr>
                  </a:outerShdw>
                </a:effectLst>
              </a:rPr>
              <a:t> Что известно самому, </a:t>
            </a:r>
          </a:p>
          <a:p>
            <a:pPr algn="ctr"/>
            <a:r>
              <a:rPr lang="ru-RU" sz="3200" b="1" cap="none" spc="0" dirty="0" smtClean="0">
                <a:ln w="11430"/>
                <a:solidFill>
                  <a:srgbClr val="0070C0"/>
                </a:solidFill>
                <a:effectLst>
                  <a:outerShdw blurRad="50800" dist="39000" dir="5460000" algn="tl">
                    <a:srgbClr val="000000">
                      <a:alpha val="38000"/>
                    </a:srgbClr>
                  </a:outerShdw>
                </a:effectLst>
              </a:rPr>
              <a:t>Эти действия нужны</a:t>
            </a:r>
          </a:p>
          <a:p>
            <a:pPr algn="ctr"/>
            <a:r>
              <a:rPr lang="ru-RU" sz="3200" b="1" dirty="0" smtClean="0">
                <a:ln w="11430"/>
                <a:solidFill>
                  <a:srgbClr val="0070C0"/>
                </a:solidFill>
                <a:effectLst>
                  <a:outerShdw blurRad="50800" dist="39000" dir="5460000" algn="tl">
                    <a:srgbClr val="000000">
                      <a:alpha val="38000"/>
                    </a:srgbClr>
                  </a:outerShdw>
                </a:effectLst>
              </a:rPr>
              <a:t>Для сохранности страны:</a:t>
            </a:r>
          </a:p>
          <a:p>
            <a:pPr algn="ctr"/>
            <a:r>
              <a:rPr lang="ru-RU" sz="3200" b="1" cap="none" spc="0" dirty="0" smtClean="0">
                <a:ln w="11430"/>
                <a:solidFill>
                  <a:srgbClr val="0070C0"/>
                </a:solidFill>
                <a:effectLst>
                  <a:outerShdw blurRad="50800" dist="39000" dir="5460000" algn="tl">
                    <a:srgbClr val="000000">
                      <a:alpha val="38000"/>
                    </a:srgbClr>
                  </a:outerShdw>
                </a:effectLst>
              </a:rPr>
              <a:t>Спички + Игра + Малыши</a:t>
            </a:r>
          </a:p>
          <a:p>
            <a:pPr algn="ctr"/>
            <a:r>
              <a:rPr lang="ru-RU" sz="3200" b="1" dirty="0" smtClean="0">
                <a:ln w="11430"/>
                <a:solidFill>
                  <a:srgbClr val="0070C0"/>
                </a:solidFill>
                <a:effectLst>
                  <a:outerShdw blurRad="50800" dist="39000" dir="5460000" algn="tl">
                    <a:srgbClr val="000000">
                      <a:alpha val="38000"/>
                    </a:srgbClr>
                  </a:outerShdw>
                </a:effectLst>
              </a:rPr>
              <a:t>Совмещаться не должны</a:t>
            </a:r>
            <a:endParaRPr lang="ru-RU" sz="3200" b="1" cap="none" spc="0" dirty="0">
              <a:ln w="11430"/>
              <a:solidFill>
                <a:srgbClr val="0070C0"/>
              </a:solidFill>
              <a:effectLst>
                <a:outerShdw blurRad="50800" dist="39000" dir="5460000" algn="tl">
                  <a:srgbClr val="000000">
                    <a:alpha val="38000"/>
                  </a:srgbClr>
                </a:outerShdw>
              </a:effectLst>
            </a:endParaRPr>
          </a:p>
        </p:txBody>
      </p:sp>
      <p:pic>
        <p:nvPicPr>
          <p:cNvPr id="36" name="Picture 2" descr="C:\Users\Светлана\Documents\Мои результаты сканирования\сканирование0046.jpg"/>
          <p:cNvPicPr>
            <a:picLocks noChangeAspect="1" noChangeArrowheads="1"/>
          </p:cNvPicPr>
          <p:nvPr/>
        </p:nvPicPr>
        <p:blipFill>
          <a:blip r:embed="rId3" cstate="screen"/>
          <a:srcRect r="-38" b="6"/>
          <a:stretch>
            <a:fillRect/>
          </a:stretch>
        </p:blipFill>
        <p:spPr bwMode="auto">
          <a:xfrm>
            <a:off x="6715076" y="1785926"/>
            <a:ext cx="2428924" cy="1428760"/>
          </a:xfrm>
          <a:prstGeom prst="rect">
            <a:avLst/>
          </a:prstGeom>
          <a:noFill/>
          <a:ln w="9525">
            <a:noFill/>
            <a:miter lim="800000"/>
            <a:headEnd/>
            <a:tailEnd/>
          </a:ln>
        </p:spPr>
      </p:pic>
    </p:spTree>
  </p:cSld>
  <p:clrMapOvr>
    <a:masterClrMapping/>
  </p:clrMapOvr>
  <p:transition advTm="1514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22" presetClass="entr" presetSubtype="2"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right)">
                                      <p:cBhvr>
                                        <p:cTn id="1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screen"/>
          <a:srcRect/>
          <a:stretch>
            <a:fillRect/>
          </a:stretch>
        </p:blipFill>
        <p:spPr bwMode="auto">
          <a:xfrm>
            <a:off x="4214810" y="5286364"/>
            <a:ext cx="2714644" cy="1571636"/>
          </a:xfrm>
          <a:prstGeom prst="rect">
            <a:avLst/>
          </a:prstGeom>
          <a:noFill/>
          <a:ln w="9525">
            <a:noFill/>
            <a:miter lim="800000"/>
            <a:headEnd/>
            <a:tailEnd/>
          </a:ln>
          <a:effectLst/>
        </p:spPr>
      </p:pic>
      <p:sp>
        <p:nvSpPr>
          <p:cNvPr id="3" name="Содержимое 2"/>
          <p:cNvSpPr>
            <a:spLocks noGrp="1"/>
          </p:cNvSpPr>
          <p:nvPr>
            <p:ph idx="1"/>
          </p:nvPr>
        </p:nvSpPr>
        <p:spPr>
          <a:xfrm>
            <a:off x="500034" y="1285860"/>
            <a:ext cx="8229600" cy="4525963"/>
          </a:xfrm>
        </p:spPr>
        <p:txBody>
          <a:bodyPr>
            <a:noAutofit/>
          </a:bodyPr>
          <a:lstStyle/>
          <a:p>
            <a:pPr>
              <a:buNone/>
            </a:pPr>
            <a:r>
              <a:rPr lang="ru-RU" b="1" dirty="0" smtClean="0">
                <a:solidFill>
                  <a:srgbClr val="0070C0"/>
                </a:solidFill>
              </a:rPr>
              <a:t>Чтоб не сориться с огнём, </a:t>
            </a:r>
          </a:p>
          <a:p>
            <a:pPr>
              <a:buNone/>
            </a:pPr>
            <a:r>
              <a:rPr lang="ru-RU" b="1" dirty="0" smtClean="0">
                <a:solidFill>
                  <a:srgbClr val="0070C0"/>
                </a:solidFill>
              </a:rPr>
              <a:t>Нужно больше знать о нём,</a:t>
            </a:r>
          </a:p>
          <a:p>
            <a:pPr>
              <a:buNone/>
            </a:pPr>
            <a:r>
              <a:rPr lang="ru-RU" b="1" dirty="0" smtClean="0">
                <a:solidFill>
                  <a:srgbClr val="0070C0"/>
                </a:solidFill>
              </a:rPr>
              <a:t>Отказаться от привычки</a:t>
            </a:r>
          </a:p>
          <a:p>
            <a:pPr>
              <a:buNone/>
            </a:pPr>
            <a:r>
              <a:rPr lang="ru-RU" b="1" dirty="0" smtClean="0">
                <a:solidFill>
                  <a:srgbClr val="0070C0"/>
                </a:solidFill>
              </a:rPr>
              <a:t>Свысока смотреть на спички</a:t>
            </a:r>
          </a:p>
          <a:p>
            <a:pPr>
              <a:buNone/>
            </a:pPr>
            <a:r>
              <a:rPr lang="ru-RU" b="1" dirty="0" smtClean="0">
                <a:solidFill>
                  <a:srgbClr val="0070C0"/>
                </a:solidFill>
              </a:rPr>
              <a:t>И запомнить навсегда,</a:t>
            </a:r>
          </a:p>
          <a:p>
            <a:pPr>
              <a:buNone/>
            </a:pPr>
            <a:r>
              <a:rPr lang="ru-RU" b="1" dirty="0" smtClean="0">
                <a:solidFill>
                  <a:srgbClr val="0070C0"/>
                </a:solidFill>
              </a:rPr>
              <a:t>Что бывает, если дети,</a:t>
            </a:r>
          </a:p>
          <a:p>
            <a:pPr>
              <a:buNone/>
            </a:pPr>
            <a:r>
              <a:rPr lang="ru-RU" b="1" dirty="0" smtClean="0">
                <a:solidFill>
                  <a:srgbClr val="0070C0"/>
                </a:solidFill>
              </a:rPr>
              <a:t>Те, что знают все на свете,</a:t>
            </a:r>
          </a:p>
          <a:p>
            <a:pPr>
              <a:buNone/>
            </a:pPr>
            <a:r>
              <a:rPr lang="ru-RU" b="1" dirty="0" smtClean="0">
                <a:solidFill>
                  <a:srgbClr val="0070C0"/>
                </a:solidFill>
              </a:rPr>
              <a:t>Зажигают спички эти </a:t>
            </a:r>
          </a:p>
          <a:p>
            <a:pPr>
              <a:buNone/>
            </a:pPr>
            <a:r>
              <a:rPr lang="ru-RU" b="1" dirty="0" smtClean="0">
                <a:solidFill>
                  <a:srgbClr val="0070C0"/>
                </a:solidFill>
              </a:rPr>
              <a:t>и бросают не туда</a:t>
            </a:r>
            <a:endParaRPr lang="ru-RU" b="1" dirty="0">
              <a:solidFill>
                <a:srgbClr val="0070C0"/>
              </a:solidFill>
            </a:endParaRPr>
          </a:p>
        </p:txBody>
      </p:sp>
      <p:pic>
        <p:nvPicPr>
          <p:cNvPr id="5" name="Picture 13" descr="Рисунок1"/>
          <p:cNvPicPr>
            <a:picLocks noChangeAspect="1" noChangeArrowheads="1" noCrop="1"/>
          </p:cNvPicPr>
          <p:nvPr/>
        </p:nvPicPr>
        <p:blipFill>
          <a:blip r:embed="rId4" cstate="screen"/>
          <a:srcRect/>
          <a:stretch>
            <a:fillRect/>
          </a:stretch>
        </p:blipFill>
        <p:spPr>
          <a:xfrm>
            <a:off x="6143636" y="0"/>
            <a:ext cx="3000364" cy="6858000"/>
          </a:xfrm>
          <a:prstGeom prst="rect">
            <a:avLst/>
          </a:prstGeom>
          <a:noFill/>
        </p:spPr>
      </p:pic>
      <p:sp>
        <p:nvSpPr>
          <p:cNvPr id="6" name="Прямоугольник 5"/>
          <p:cNvSpPr/>
          <p:nvPr/>
        </p:nvSpPr>
        <p:spPr>
          <a:xfrm>
            <a:off x="0" y="285728"/>
            <a:ext cx="91440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4800" b="1" cap="none" spc="50" dirty="0" smtClean="0">
                <a:ln w="11430"/>
                <a:solidFill>
                  <a:srgbClr val="C50B9D"/>
                </a:solidFill>
                <a:effectLst>
                  <a:outerShdw blurRad="76200" dist="50800" dir="5400000" algn="tl" rotWithShape="0">
                    <a:srgbClr val="000000">
                      <a:alpha val="65000"/>
                    </a:srgbClr>
                  </a:outerShdw>
                </a:effectLst>
              </a:rPr>
              <a:t>СПИЧКИ – ДЕТЯМ НЕ ИГРУШКИ!</a:t>
            </a:r>
            <a:endParaRPr lang="ru-RU" sz="4800" b="1" cap="none" spc="50" dirty="0">
              <a:ln w="11430"/>
              <a:solidFill>
                <a:srgbClr val="C50B9D"/>
              </a:solidFill>
              <a:effectLst>
                <a:outerShdw blurRad="76200" dist="50800" dir="5400000" algn="tl" rotWithShape="0">
                  <a:srgbClr val="000000">
                    <a:alpha val="65000"/>
                  </a:srgbClr>
                </a:outerShdw>
              </a:effectLst>
            </a:endParaRPr>
          </a:p>
        </p:txBody>
      </p:sp>
    </p:spTree>
  </p:cSld>
  <p:clrMapOvr>
    <a:masterClrMapping/>
  </p:clrMapOvr>
  <p:transition advTm="2378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down)">
                                      <p:cBhvr>
                                        <p:cTn id="7" dur="1000"/>
                                        <p:tgtEl>
                                          <p:spTgt spid="5"/>
                                        </p:tgtEl>
                                      </p:cBhvr>
                                    </p:animEffect>
                                  </p:childTnLst>
                                </p:cTn>
                              </p:par>
                            </p:childTnLst>
                          </p:cTn>
                        </p:par>
                        <p:par>
                          <p:cTn id="8" fill="hold">
                            <p:stCondLst>
                              <p:cond delay="1000"/>
                            </p:stCondLst>
                            <p:childTnLst>
                              <p:par>
                                <p:cTn id="9" presetID="2" presetClass="entr" presetSubtype="8"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0-#ppt_w/2"/>
                                          </p:val>
                                        </p:tav>
                                        <p:tav tm="100000">
                                          <p:val>
                                            <p:strVal val="#ppt_x"/>
                                          </p:val>
                                        </p:tav>
                                      </p:tavLst>
                                    </p:anim>
                                    <p:anim calcmode="lin" valueType="num">
                                      <p:cBhvr additive="base">
                                        <p:cTn id="12" dur="1000" fill="hold"/>
                                        <p:tgtEl>
                                          <p:spTgt spid="6"/>
                                        </p:tgtEl>
                                        <p:attrNameLst>
                                          <p:attrName>ppt_y</p:attrName>
                                        </p:attrNameLst>
                                      </p:cBhvr>
                                      <p:tavLst>
                                        <p:tav tm="0">
                                          <p:val>
                                            <p:strVal val="#ppt_y"/>
                                          </p:val>
                                        </p:tav>
                                        <p:tav tm="100000">
                                          <p:val>
                                            <p:strVal val="#ppt_y"/>
                                          </p:val>
                                        </p:tav>
                                      </p:tavLst>
                                    </p:anim>
                                  </p:childTnLst>
                                </p:cTn>
                              </p:par>
                            </p:childTnLst>
                          </p:cTn>
                        </p:par>
                        <p:par>
                          <p:cTn id="13" fill="hold">
                            <p:stCondLst>
                              <p:cond delay="2500"/>
                            </p:stCondLst>
                            <p:childTnLst>
                              <p:par>
                                <p:cTn id="14" presetID="22" presetClass="entr" presetSubtype="8" fill="hold" nodeType="afterEffect">
                                  <p:stCondLst>
                                    <p:cond delay="50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left)">
                                      <p:cBhvr>
                                        <p:cTn id="16" dur="2000"/>
                                        <p:tgtEl>
                                          <p:spTgt spid="3">
                                            <p:txEl>
                                              <p:pRg st="0" end="0"/>
                                            </p:txEl>
                                          </p:spTgt>
                                        </p:tgtEl>
                                      </p:cBhvr>
                                    </p:animEffect>
                                  </p:childTnLst>
                                </p:cTn>
                              </p:par>
                            </p:childTnLst>
                          </p:cTn>
                        </p:par>
                        <p:par>
                          <p:cTn id="17" fill="hold">
                            <p:stCondLst>
                              <p:cond delay="5000"/>
                            </p:stCondLst>
                            <p:childTnLst>
                              <p:par>
                                <p:cTn id="18" presetID="22" presetClass="entr" presetSubtype="8"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2000"/>
                                        <p:tgtEl>
                                          <p:spTgt spid="3">
                                            <p:txEl>
                                              <p:pRg st="1" end="1"/>
                                            </p:txEl>
                                          </p:spTgt>
                                        </p:tgtEl>
                                      </p:cBhvr>
                                    </p:animEffect>
                                  </p:childTnLst>
                                </p:cTn>
                              </p:par>
                            </p:childTnLst>
                          </p:cTn>
                        </p:par>
                        <p:par>
                          <p:cTn id="21" fill="hold">
                            <p:stCondLst>
                              <p:cond delay="7000"/>
                            </p:stCondLst>
                            <p:childTnLst>
                              <p:par>
                                <p:cTn id="22" presetID="22" presetClass="entr" presetSubtype="8" fill="hold"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left)">
                                      <p:cBhvr>
                                        <p:cTn id="24" dur="2000"/>
                                        <p:tgtEl>
                                          <p:spTgt spid="3">
                                            <p:txEl>
                                              <p:pRg st="2" end="2"/>
                                            </p:txEl>
                                          </p:spTgt>
                                        </p:tgtEl>
                                      </p:cBhvr>
                                    </p:animEffect>
                                  </p:childTnLst>
                                </p:cTn>
                              </p:par>
                            </p:childTnLst>
                          </p:cTn>
                        </p:par>
                        <p:par>
                          <p:cTn id="25" fill="hold">
                            <p:stCondLst>
                              <p:cond delay="9000"/>
                            </p:stCondLst>
                            <p:childTnLst>
                              <p:par>
                                <p:cTn id="26" presetID="22" presetClass="entr" presetSubtype="8"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left)">
                                      <p:cBhvr>
                                        <p:cTn id="28" dur="2000"/>
                                        <p:tgtEl>
                                          <p:spTgt spid="3">
                                            <p:txEl>
                                              <p:pRg st="3" end="3"/>
                                            </p:txEl>
                                          </p:spTgt>
                                        </p:tgtEl>
                                      </p:cBhvr>
                                    </p:animEffect>
                                  </p:childTnLst>
                                </p:cTn>
                              </p:par>
                            </p:childTnLst>
                          </p:cTn>
                        </p:par>
                        <p:par>
                          <p:cTn id="29" fill="hold">
                            <p:stCondLst>
                              <p:cond delay="11000"/>
                            </p:stCondLst>
                            <p:childTnLst>
                              <p:par>
                                <p:cTn id="30" presetID="22" presetClass="entr" presetSubtype="8"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2000"/>
                                        <p:tgtEl>
                                          <p:spTgt spid="3">
                                            <p:txEl>
                                              <p:pRg st="4" end="4"/>
                                            </p:txEl>
                                          </p:spTgt>
                                        </p:tgtEl>
                                      </p:cBhvr>
                                    </p:animEffect>
                                  </p:childTnLst>
                                </p:cTn>
                              </p:par>
                            </p:childTnLst>
                          </p:cTn>
                        </p:par>
                        <p:par>
                          <p:cTn id="33" fill="hold">
                            <p:stCondLst>
                              <p:cond delay="13000"/>
                            </p:stCondLst>
                            <p:childTnLst>
                              <p:par>
                                <p:cTn id="34" presetID="22" presetClass="entr" presetSubtype="8"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left)">
                                      <p:cBhvr>
                                        <p:cTn id="36" dur="2000"/>
                                        <p:tgtEl>
                                          <p:spTgt spid="3">
                                            <p:txEl>
                                              <p:pRg st="5" end="5"/>
                                            </p:txEl>
                                          </p:spTgt>
                                        </p:tgtEl>
                                      </p:cBhvr>
                                    </p:animEffect>
                                  </p:childTnLst>
                                </p:cTn>
                              </p:par>
                            </p:childTnLst>
                          </p:cTn>
                        </p:par>
                        <p:par>
                          <p:cTn id="37" fill="hold">
                            <p:stCondLst>
                              <p:cond delay="15000"/>
                            </p:stCondLst>
                            <p:childTnLst>
                              <p:par>
                                <p:cTn id="38" presetID="22" presetClass="entr" presetSubtype="8" fill="hold" nodeType="after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wipe(left)">
                                      <p:cBhvr>
                                        <p:cTn id="40" dur="2000"/>
                                        <p:tgtEl>
                                          <p:spTgt spid="3">
                                            <p:txEl>
                                              <p:pRg st="6" end="6"/>
                                            </p:txEl>
                                          </p:spTgt>
                                        </p:tgtEl>
                                      </p:cBhvr>
                                    </p:animEffect>
                                  </p:childTnLst>
                                </p:cTn>
                              </p:par>
                            </p:childTnLst>
                          </p:cTn>
                        </p:par>
                        <p:par>
                          <p:cTn id="41" fill="hold">
                            <p:stCondLst>
                              <p:cond delay="17000"/>
                            </p:stCondLst>
                            <p:childTnLst>
                              <p:par>
                                <p:cTn id="42" presetID="22" presetClass="entr" presetSubtype="8"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wipe(left)">
                                      <p:cBhvr>
                                        <p:cTn id="44" dur="2000"/>
                                        <p:tgtEl>
                                          <p:spTgt spid="3">
                                            <p:txEl>
                                              <p:pRg st="7" end="7"/>
                                            </p:txEl>
                                          </p:spTgt>
                                        </p:tgtEl>
                                      </p:cBhvr>
                                    </p:animEffect>
                                  </p:childTnLst>
                                </p:cTn>
                              </p:par>
                            </p:childTnLst>
                          </p:cTn>
                        </p:par>
                        <p:par>
                          <p:cTn id="45" fill="hold">
                            <p:stCondLst>
                              <p:cond delay="19000"/>
                            </p:stCondLst>
                            <p:childTnLst>
                              <p:par>
                                <p:cTn id="46" presetID="22" presetClass="entr" presetSubtype="4" fill="hold" nodeType="afterEffect">
                                  <p:stCondLst>
                                    <p:cond delay="0"/>
                                  </p:stCondLst>
                                  <p:childTnLst>
                                    <p:set>
                                      <p:cBhvr>
                                        <p:cTn id="47" dur="1" fill="hold">
                                          <p:stCondLst>
                                            <p:cond delay="0"/>
                                          </p:stCondLst>
                                        </p:cTn>
                                        <p:tgtEl>
                                          <p:spTgt spid="1029"/>
                                        </p:tgtEl>
                                        <p:attrNameLst>
                                          <p:attrName>style.visibility</p:attrName>
                                        </p:attrNameLst>
                                      </p:cBhvr>
                                      <p:to>
                                        <p:strVal val="visible"/>
                                      </p:to>
                                    </p:set>
                                    <p:animEffect transition="in" filter="wipe(down)">
                                      <p:cBhvr>
                                        <p:cTn id="48" dur="500"/>
                                        <p:tgtEl>
                                          <p:spTgt spid="1029"/>
                                        </p:tgtEl>
                                      </p:cBhvr>
                                    </p:animEffect>
                                  </p:childTnLst>
                                </p:cTn>
                              </p:par>
                              <p:par>
                                <p:cTn id="49" presetID="22" presetClass="entr" presetSubtype="8"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wipe(left)">
                                      <p:cBhvr>
                                        <p:cTn id="5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pic>
        <p:nvPicPr>
          <p:cNvPr id="4" name="Picture 13" descr="Рисунок1"/>
          <p:cNvPicPr>
            <a:picLocks noChangeAspect="1" noChangeArrowheads="1" noCrop="1"/>
          </p:cNvPicPr>
          <p:nvPr/>
        </p:nvPicPr>
        <p:blipFill>
          <a:blip r:embed="rId3" cstate="screen"/>
          <a:srcRect/>
          <a:stretch>
            <a:fillRect/>
          </a:stretch>
        </p:blipFill>
        <p:spPr>
          <a:xfrm>
            <a:off x="6500826" y="0"/>
            <a:ext cx="2643174" cy="6858000"/>
          </a:xfrm>
          <a:prstGeom prst="rect">
            <a:avLst/>
          </a:prstGeom>
          <a:noFill/>
        </p:spPr>
      </p:pic>
      <p:grpSp>
        <p:nvGrpSpPr>
          <p:cNvPr id="5" name="Группа 4"/>
          <p:cNvGrpSpPr/>
          <p:nvPr/>
        </p:nvGrpSpPr>
        <p:grpSpPr>
          <a:xfrm>
            <a:off x="0" y="4286256"/>
            <a:ext cx="9144000" cy="2571744"/>
            <a:chOff x="0" y="4572008"/>
            <a:chExt cx="9144000" cy="2285992"/>
          </a:xfrm>
        </p:grpSpPr>
        <p:pic>
          <p:nvPicPr>
            <p:cNvPr id="6" name="Picture 13" descr="Рисунок1"/>
            <p:cNvPicPr>
              <a:picLocks noChangeAspect="1" noChangeArrowheads="1" noCrop="1"/>
            </p:cNvPicPr>
            <p:nvPr/>
          </p:nvPicPr>
          <p:blipFill>
            <a:blip r:embed="rId3" cstate="screen"/>
            <a:srcRect/>
            <a:stretch>
              <a:fillRect/>
            </a:stretch>
          </p:blipFill>
          <p:spPr>
            <a:xfrm>
              <a:off x="4241843" y="6215082"/>
              <a:ext cx="740314" cy="642918"/>
            </a:xfrm>
            <a:prstGeom prst="rect">
              <a:avLst/>
            </a:prstGeom>
            <a:noFill/>
          </p:spPr>
        </p:pic>
        <p:pic>
          <p:nvPicPr>
            <p:cNvPr id="7" name="Picture 13" descr="Рисунок1"/>
            <p:cNvPicPr>
              <a:picLocks noChangeAspect="1" noChangeArrowheads="1" noCrop="1"/>
            </p:cNvPicPr>
            <p:nvPr/>
          </p:nvPicPr>
          <p:blipFill>
            <a:blip r:embed="rId3" cstate="screen"/>
            <a:srcRect/>
            <a:stretch>
              <a:fillRect/>
            </a:stretch>
          </p:blipFill>
          <p:spPr>
            <a:xfrm>
              <a:off x="0" y="5786454"/>
              <a:ext cx="740314" cy="1071546"/>
            </a:xfrm>
            <a:prstGeom prst="rect">
              <a:avLst/>
            </a:prstGeom>
            <a:noFill/>
          </p:spPr>
        </p:pic>
        <p:pic>
          <p:nvPicPr>
            <p:cNvPr id="8" name="Picture 13" descr="Рисунок1"/>
            <p:cNvPicPr>
              <a:picLocks noChangeAspect="1" noChangeArrowheads="1" noCrop="1"/>
            </p:cNvPicPr>
            <p:nvPr/>
          </p:nvPicPr>
          <p:blipFill>
            <a:blip r:embed="rId3" cstate="screen"/>
            <a:srcRect/>
            <a:stretch>
              <a:fillRect/>
            </a:stretch>
          </p:blipFill>
          <p:spPr>
            <a:xfrm>
              <a:off x="4962162" y="5929330"/>
              <a:ext cx="740314" cy="928670"/>
            </a:xfrm>
            <a:prstGeom prst="rect">
              <a:avLst/>
            </a:prstGeom>
            <a:noFill/>
          </p:spPr>
        </p:pic>
        <p:pic>
          <p:nvPicPr>
            <p:cNvPr id="9" name="Picture 13" descr="Рисунок1"/>
            <p:cNvPicPr>
              <a:picLocks noChangeAspect="1" noChangeArrowheads="1" noCrop="1"/>
            </p:cNvPicPr>
            <p:nvPr/>
          </p:nvPicPr>
          <p:blipFill>
            <a:blip r:embed="rId3" cstate="screen"/>
            <a:srcRect/>
            <a:stretch>
              <a:fillRect/>
            </a:stretch>
          </p:blipFill>
          <p:spPr>
            <a:xfrm>
              <a:off x="6322764" y="5643578"/>
              <a:ext cx="740314" cy="1214422"/>
            </a:xfrm>
            <a:prstGeom prst="rect">
              <a:avLst/>
            </a:prstGeom>
            <a:noFill/>
          </p:spPr>
        </p:pic>
        <p:pic>
          <p:nvPicPr>
            <p:cNvPr id="10" name="Picture 13" descr="Рисунок1"/>
            <p:cNvPicPr>
              <a:picLocks noChangeAspect="1" noChangeArrowheads="1" noCrop="1"/>
            </p:cNvPicPr>
            <p:nvPr/>
          </p:nvPicPr>
          <p:blipFill>
            <a:blip r:embed="rId3" cstate="screen"/>
            <a:srcRect/>
            <a:stretch>
              <a:fillRect/>
            </a:stretch>
          </p:blipFill>
          <p:spPr>
            <a:xfrm>
              <a:off x="7043084" y="6215082"/>
              <a:ext cx="740314" cy="642918"/>
            </a:xfrm>
            <a:prstGeom prst="rect">
              <a:avLst/>
            </a:prstGeom>
            <a:noFill/>
          </p:spPr>
        </p:pic>
        <p:pic>
          <p:nvPicPr>
            <p:cNvPr id="11" name="Picture 13" descr="Рисунок1"/>
            <p:cNvPicPr>
              <a:picLocks noChangeAspect="1" noChangeArrowheads="1" noCrop="1"/>
            </p:cNvPicPr>
            <p:nvPr/>
          </p:nvPicPr>
          <p:blipFill>
            <a:blip r:embed="rId3" cstate="screen"/>
            <a:srcRect/>
            <a:stretch>
              <a:fillRect/>
            </a:stretch>
          </p:blipFill>
          <p:spPr>
            <a:xfrm>
              <a:off x="7763403" y="5786454"/>
              <a:ext cx="740314" cy="1071546"/>
            </a:xfrm>
            <a:prstGeom prst="rect">
              <a:avLst/>
            </a:prstGeom>
            <a:noFill/>
          </p:spPr>
        </p:pic>
        <p:pic>
          <p:nvPicPr>
            <p:cNvPr id="12" name="Picture 13" descr="Рисунок1"/>
            <p:cNvPicPr>
              <a:picLocks noChangeAspect="1" noChangeArrowheads="1" noCrop="1"/>
            </p:cNvPicPr>
            <p:nvPr/>
          </p:nvPicPr>
          <p:blipFill>
            <a:blip r:embed="rId3" cstate="screen"/>
            <a:srcRect/>
            <a:stretch>
              <a:fillRect/>
            </a:stretch>
          </p:blipFill>
          <p:spPr>
            <a:xfrm>
              <a:off x="8403686" y="4572008"/>
              <a:ext cx="740314" cy="2285992"/>
            </a:xfrm>
            <a:prstGeom prst="rect">
              <a:avLst/>
            </a:prstGeom>
            <a:noFill/>
          </p:spPr>
        </p:pic>
        <p:pic>
          <p:nvPicPr>
            <p:cNvPr id="13" name="Picture 13" descr="Рисунок1"/>
            <p:cNvPicPr>
              <a:picLocks noChangeAspect="1" noChangeArrowheads="1" noCrop="1"/>
            </p:cNvPicPr>
            <p:nvPr/>
          </p:nvPicPr>
          <p:blipFill>
            <a:blip r:embed="rId3" cstate="screen"/>
            <a:srcRect/>
            <a:stretch>
              <a:fillRect/>
            </a:stretch>
          </p:blipFill>
          <p:spPr>
            <a:xfrm>
              <a:off x="2881240" y="6072206"/>
              <a:ext cx="740314" cy="785794"/>
            </a:xfrm>
            <a:prstGeom prst="rect">
              <a:avLst/>
            </a:prstGeom>
            <a:noFill/>
          </p:spPr>
        </p:pic>
        <p:pic>
          <p:nvPicPr>
            <p:cNvPr id="14" name="Picture 13" descr="Рисунок1"/>
            <p:cNvPicPr>
              <a:picLocks noChangeAspect="1" noChangeArrowheads="1" noCrop="1"/>
            </p:cNvPicPr>
            <p:nvPr/>
          </p:nvPicPr>
          <p:blipFill>
            <a:blip r:embed="rId3" cstate="screen"/>
            <a:srcRect/>
            <a:stretch>
              <a:fillRect/>
            </a:stretch>
          </p:blipFill>
          <p:spPr>
            <a:xfrm>
              <a:off x="2160921" y="6357958"/>
              <a:ext cx="740314" cy="500042"/>
            </a:xfrm>
            <a:prstGeom prst="rect">
              <a:avLst/>
            </a:prstGeom>
            <a:noFill/>
          </p:spPr>
        </p:pic>
        <p:pic>
          <p:nvPicPr>
            <p:cNvPr id="15" name="Picture 13" descr="Рисунок1"/>
            <p:cNvPicPr>
              <a:picLocks noChangeAspect="1" noChangeArrowheads="1" noCrop="1"/>
            </p:cNvPicPr>
            <p:nvPr/>
          </p:nvPicPr>
          <p:blipFill>
            <a:blip r:embed="rId3" cstate="screen"/>
            <a:srcRect/>
            <a:stretch>
              <a:fillRect/>
            </a:stretch>
          </p:blipFill>
          <p:spPr>
            <a:xfrm>
              <a:off x="1440602" y="5500702"/>
              <a:ext cx="740314" cy="1357298"/>
            </a:xfrm>
            <a:prstGeom prst="rect">
              <a:avLst/>
            </a:prstGeom>
            <a:noFill/>
          </p:spPr>
        </p:pic>
        <p:pic>
          <p:nvPicPr>
            <p:cNvPr id="16" name="Picture 13" descr="Рисунок1"/>
            <p:cNvPicPr>
              <a:picLocks noChangeAspect="1" noChangeArrowheads="1" noCrop="1"/>
            </p:cNvPicPr>
            <p:nvPr/>
          </p:nvPicPr>
          <p:blipFill>
            <a:blip r:embed="rId3" cstate="screen"/>
            <a:srcRect/>
            <a:stretch>
              <a:fillRect/>
            </a:stretch>
          </p:blipFill>
          <p:spPr>
            <a:xfrm>
              <a:off x="720283" y="6215082"/>
              <a:ext cx="740314" cy="642918"/>
            </a:xfrm>
            <a:prstGeom prst="rect">
              <a:avLst/>
            </a:prstGeom>
            <a:noFill/>
          </p:spPr>
        </p:pic>
        <p:pic>
          <p:nvPicPr>
            <p:cNvPr id="17" name="Picture 13" descr="Рисунок1"/>
            <p:cNvPicPr>
              <a:picLocks noChangeAspect="1" noChangeArrowheads="1" noCrop="1"/>
            </p:cNvPicPr>
            <p:nvPr/>
          </p:nvPicPr>
          <p:blipFill>
            <a:blip r:embed="rId3" cstate="screen"/>
            <a:srcRect/>
            <a:stretch>
              <a:fillRect/>
            </a:stretch>
          </p:blipFill>
          <p:spPr>
            <a:xfrm>
              <a:off x="5682481" y="6500834"/>
              <a:ext cx="740314" cy="357166"/>
            </a:xfrm>
            <a:prstGeom prst="rect">
              <a:avLst/>
            </a:prstGeom>
            <a:noFill/>
          </p:spPr>
        </p:pic>
        <p:pic>
          <p:nvPicPr>
            <p:cNvPr id="18" name="Picture 13" descr="Рисунок1"/>
            <p:cNvPicPr>
              <a:picLocks noChangeAspect="1" noChangeArrowheads="1" noCrop="1"/>
            </p:cNvPicPr>
            <p:nvPr/>
          </p:nvPicPr>
          <p:blipFill>
            <a:blip r:embed="rId3" cstate="screen"/>
            <a:srcRect/>
            <a:stretch>
              <a:fillRect/>
            </a:stretch>
          </p:blipFill>
          <p:spPr>
            <a:xfrm>
              <a:off x="3521524" y="5715016"/>
              <a:ext cx="740314" cy="1142984"/>
            </a:xfrm>
            <a:prstGeom prst="rect">
              <a:avLst/>
            </a:prstGeom>
            <a:noFill/>
          </p:spPr>
        </p:pic>
      </p:grpSp>
      <p:sp>
        <p:nvSpPr>
          <p:cNvPr id="2" name="Заголовок 1"/>
          <p:cNvSpPr>
            <a:spLocks noGrp="1"/>
          </p:cNvSpPr>
          <p:nvPr>
            <p:ph type="title"/>
          </p:nvPr>
        </p:nvSpPr>
        <p:spPr>
          <a:xfrm>
            <a:off x="428596" y="0"/>
            <a:ext cx="8229600" cy="928670"/>
          </a:xfrm>
        </p:spPr>
        <p:txBody>
          <a:bodyPr>
            <a:normAutofit fontScale="90000"/>
          </a:bodyPr>
          <a:lstStyle/>
          <a:p>
            <a:r>
              <a:rPr lang="ru-RU" b="1" dirty="0" smtClean="0">
                <a:solidFill>
                  <a:srgbClr val="C50B9D"/>
                </a:solidFill>
              </a:rPr>
              <a:t>Причины возникновения пожара</a:t>
            </a:r>
            <a:endParaRPr lang="ru-RU" dirty="0">
              <a:solidFill>
                <a:srgbClr val="C50B9D"/>
              </a:solidFill>
            </a:endParaRPr>
          </a:p>
        </p:txBody>
      </p:sp>
      <p:sp>
        <p:nvSpPr>
          <p:cNvPr id="3" name="Содержимое 2"/>
          <p:cNvSpPr>
            <a:spLocks noGrp="1"/>
          </p:cNvSpPr>
          <p:nvPr>
            <p:ph idx="1"/>
          </p:nvPr>
        </p:nvSpPr>
        <p:spPr>
          <a:xfrm>
            <a:off x="285720" y="857232"/>
            <a:ext cx="6115064" cy="6000768"/>
          </a:xfrm>
        </p:spPr>
        <p:txBody>
          <a:bodyPr>
            <a:normAutofit fontScale="77500" lnSpcReduction="20000"/>
          </a:bodyPr>
          <a:lstStyle/>
          <a:p>
            <a:pPr algn="ctr">
              <a:buNone/>
            </a:pPr>
            <a:r>
              <a:rPr lang="ru-RU" b="1" dirty="0" smtClean="0">
                <a:solidFill>
                  <a:srgbClr val="0070C0"/>
                </a:solidFill>
              </a:rPr>
              <a:t>Для предупреждения возгораний в жилище необходимо соблюдать несложные</a:t>
            </a:r>
          </a:p>
          <a:p>
            <a:pPr algn="ctr">
              <a:buNone/>
            </a:pPr>
            <a:r>
              <a:rPr lang="ru-RU" b="1" dirty="0" smtClean="0">
                <a:solidFill>
                  <a:srgbClr val="0070C0"/>
                </a:solidFill>
              </a:rPr>
              <a:t>правила пожарной безопасности</a:t>
            </a:r>
          </a:p>
          <a:p>
            <a:r>
              <a:rPr lang="ru-RU" b="1" dirty="0" smtClean="0"/>
              <a:t>не оставлять включенными электроприборы (утюг, электрический чайник, паяльник и т.д.)</a:t>
            </a:r>
          </a:p>
          <a:p>
            <a:r>
              <a:rPr lang="ru-RU" b="1" dirty="0" smtClean="0"/>
              <a:t>не включать в одну розетку одновременно несколько мощных потребителей электроэнергии, не перегружать розетку.</a:t>
            </a:r>
          </a:p>
          <a:p>
            <a:r>
              <a:rPr lang="ru-RU" b="1" dirty="0" smtClean="0"/>
              <a:t>не применять бенгальские огни, хлопушки, свечи и другие пиротехнические изделия в квартирах.</a:t>
            </a:r>
          </a:p>
          <a:p>
            <a:r>
              <a:rPr lang="ru-RU" b="1" dirty="0" smtClean="0"/>
              <a:t>не устраивать игры с применением открытого огня</a:t>
            </a:r>
          </a:p>
          <a:p>
            <a:pPr>
              <a:buNone/>
            </a:pPr>
            <a:endParaRPr lang="ru-RU" b="1" dirty="0"/>
          </a:p>
        </p:txBody>
      </p:sp>
    </p:spTree>
  </p:cSld>
  <p:clrMapOvr>
    <a:masterClrMapping/>
  </p:clrMapOvr>
  <p:transition advTm="2029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3000" fill="hold"/>
                                        <p:tgtEl>
                                          <p:spTgt spid="5"/>
                                        </p:tgtEl>
                                        <p:attrNameLst>
                                          <p:attrName>ppt_x</p:attrName>
                                        </p:attrNameLst>
                                      </p:cBhvr>
                                      <p:tavLst>
                                        <p:tav tm="0">
                                          <p:val>
                                            <p:strVal val="#ppt_x"/>
                                          </p:val>
                                        </p:tav>
                                        <p:tav tm="100000">
                                          <p:val>
                                            <p:strVal val="#ppt_x"/>
                                          </p:val>
                                        </p:tav>
                                      </p:tavLst>
                                    </p:anim>
                                    <p:anim calcmode="lin" valueType="num">
                                      <p:cBhvr additive="base">
                                        <p:cTn id="12" dur="3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sp>
        <p:nvSpPr>
          <p:cNvPr id="6" name="Заголовок 1"/>
          <p:cNvSpPr>
            <a:spLocks noGrp="1"/>
          </p:cNvSpPr>
          <p:nvPr>
            <p:ph type="ctrTitle"/>
          </p:nvPr>
        </p:nvSpPr>
        <p:spPr>
          <a:xfrm>
            <a:off x="285720" y="1"/>
            <a:ext cx="8572528" cy="928670"/>
          </a:xfrm>
        </p:spPr>
        <p:txBody>
          <a:bodyPr>
            <a:normAutofit/>
          </a:bodyPr>
          <a:lstStyle/>
          <a:p>
            <a:r>
              <a:rPr lang="ru-RU" sz="3200" b="1" dirty="0" smtClean="0">
                <a:solidFill>
                  <a:srgbClr val="C00000"/>
                </a:solidFill>
              </a:rPr>
              <a:t>Соблюдай правила пожарной безопасности</a:t>
            </a:r>
            <a:endParaRPr lang="ru-RU" sz="3200" dirty="0"/>
          </a:p>
        </p:txBody>
      </p:sp>
      <p:sp>
        <p:nvSpPr>
          <p:cNvPr id="5" name="Подзаголовок 4"/>
          <p:cNvSpPr>
            <a:spLocks noGrp="1"/>
          </p:cNvSpPr>
          <p:nvPr>
            <p:ph type="subTitle" idx="1"/>
          </p:nvPr>
        </p:nvSpPr>
        <p:spPr>
          <a:xfrm>
            <a:off x="857224" y="4286256"/>
            <a:ext cx="3786214" cy="1857388"/>
          </a:xfrm>
        </p:spPr>
        <p:txBody>
          <a:bodyPr>
            <a:normAutofit/>
          </a:bodyPr>
          <a:lstStyle/>
          <a:p>
            <a:r>
              <a:rPr lang="ru-RU" sz="2400" b="1" dirty="0" smtClean="0">
                <a:solidFill>
                  <a:srgbClr val="7030A0"/>
                </a:solidFill>
              </a:rPr>
              <a:t>Мы вчера ходили в лес,</a:t>
            </a:r>
          </a:p>
          <a:p>
            <a:r>
              <a:rPr lang="ru-RU" sz="2400" b="1" dirty="0" smtClean="0">
                <a:solidFill>
                  <a:srgbClr val="7030A0"/>
                </a:solidFill>
              </a:rPr>
              <a:t>Ну а ночью лес исчез.</a:t>
            </a:r>
          </a:p>
          <a:p>
            <a:r>
              <a:rPr lang="ru-RU" sz="2400" b="1" dirty="0" smtClean="0">
                <a:solidFill>
                  <a:srgbClr val="7030A0"/>
                </a:solidFill>
              </a:rPr>
              <a:t>Так от нашего костра</a:t>
            </a:r>
          </a:p>
          <a:p>
            <a:r>
              <a:rPr lang="ru-RU" sz="2400" b="1" dirty="0" smtClean="0">
                <a:solidFill>
                  <a:srgbClr val="7030A0"/>
                </a:solidFill>
              </a:rPr>
              <a:t>Целый лес сгорел дотла!</a:t>
            </a:r>
            <a:endParaRPr lang="ru-RU" sz="2400" b="1" dirty="0">
              <a:solidFill>
                <a:srgbClr val="7030A0"/>
              </a:solidFill>
            </a:endParaRPr>
          </a:p>
        </p:txBody>
      </p:sp>
      <p:pic>
        <p:nvPicPr>
          <p:cNvPr id="4" name="Содержимое 3" descr="Рисунок1.jpg"/>
          <p:cNvPicPr>
            <a:picLocks noGrp="1" noChangeAspect="1"/>
          </p:cNvPicPr>
          <p:nvPr>
            <p:ph idx="4294967295"/>
          </p:nvPr>
        </p:nvPicPr>
        <p:blipFill>
          <a:blip r:embed="rId3" cstate="screen"/>
          <a:stretch>
            <a:fillRect/>
          </a:stretch>
        </p:blipFill>
        <p:spPr>
          <a:xfrm>
            <a:off x="428596" y="1071546"/>
            <a:ext cx="3143272" cy="2881332"/>
          </a:xfrm>
        </p:spPr>
      </p:pic>
      <p:pic>
        <p:nvPicPr>
          <p:cNvPr id="1026" name="Picture 2"/>
          <p:cNvPicPr>
            <a:picLocks noChangeAspect="1" noChangeArrowheads="1"/>
          </p:cNvPicPr>
          <p:nvPr/>
        </p:nvPicPr>
        <p:blipFill>
          <a:blip r:embed="rId4" cstate="screen"/>
          <a:srcRect/>
          <a:stretch>
            <a:fillRect/>
          </a:stretch>
        </p:blipFill>
        <p:spPr bwMode="auto">
          <a:xfrm>
            <a:off x="5000628" y="3571876"/>
            <a:ext cx="3286148" cy="2872258"/>
          </a:xfrm>
          <a:prstGeom prst="rect">
            <a:avLst/>
          </a:prstGeom>
          <a:noFill/>
          <a:ln w="9525">
            <a:noFill/>
            <a:miter lim="800000"/>
            <a:headEnd/>
            <a:tailEnd/>
          </a:ln>
          <a:effectLst/>
        </p:spPr>
      </p:pic>
      <p:sp>
        <p:nvSpPr>
          <p:cNvPr id="7" name="Подзаголовок 4"/>
          <p:cNvSpPr txBox="1">
            <a:spLocks/>
          </p:cNvSpPr>
          <p:nvPr/>
        </p:nvSpPr>
        <p:spPr>
          <a:xfrm>
            <a:off x="2500298" y="1428736"/>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Подзаголовок 4"/>
          <p:cNvSpPr txBox="1">
            <a:spLocks/>
          </p:cNvSpPr>
          <p:nvPr/>
        </p:nvSpPr>
        <p:spPr>
          <a:xfrm>
            <a:off x="4214810" y="1428736"/>
            <a:ext cx="4471974" cy="1752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Если спички в руки взял,</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Сразу ты опасным стал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Ведь огонь, что в них живет,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Много бед всем принесет!</a:t>
            </a:r>
            <a:endParaRPr kumimoji="0" lang="ru-RU" sz="2400" b="1" i="0" u="none" strike="noStrike" kern="1200" cap="none" spc="0" normalizeH="0" baseline="0" noProof="0" dirty="0">
              <a:ln>
                <a:noFill/>
              </a:ln>
              <a:solidFill>
                <a:srgbClr val="7030A0"/>
              </a:solidFill>
              <a:effectLst/>
              <a:uLnTx/>
              <a:uFillTx/>
              <a:latin typeface="+mn-lt"/>
              <a:ea typeface="+mn-ea"/>
              <a:cs typeface="+mn-cs"/>
            </a:endParaRPr>
          </a:p>
        </p:txBody>
      </p:sp>
    </p:spTree>
  </p:cSld>
  <p:clrMapOvr>
    <a:masterClrMapping/>
  </p:clrMapOvr>
  <p:transition advTm="2045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8" presetClass="entr" presetSubtype="16"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diamond(in)">
                                      <p:cBhvr>
                                        <p:cTn id="10" dur="500"/>
                                        <p:tgtEl>
                                          <p:spTgt spid="1026"/>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1000"/>
                                        <p:tgtEl>
                                          <p:spTgt spid="8"/>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wipe(left)">
                                      <p:cBhvr>
                                        <p:cTn id="18" dur="1000"/>
                                        <p:tgtEl>
                                          <p:spTgt spid="5">
                                            <p:txEl>
                                              <p:pRg st="0" end="0"/>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wipe(left)">
                                      <p:cBhvr>
                                        <p:cTn id="21" dur="1000"/>
                                        <p:tgtEl>
                                          <p:spTgt spid="5">
                                            <p:txEl>
                                              <p:pRg st="1" end="1"/>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ipe(left)">
                                      <p:cBhvr>
                                        <p:cTn id="24" dur="1000"/>
                                        <p:tgtEl>
                                          <p:spTgt spid="5">
                                            <p:txEl>
                                              <p:pRg st="2" end="2"/>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ipe(left)">
                                      <p:cBhvr>
                                        <p:cTn id="2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cstate="screen"/>
          <a:srcRect/>
          <a:stretch>
            <a:fillRect/>
          </a:stretch>
        </p:blipFill>
        <p:spPr bwMode="auto">
          <a:xfrm>
            <a:off x="5286380" y="3664644"/>
            <a:ext cx="3062398" cy="2664726"/>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screen"/>
          <a:srcRect/>
          <a:stretch>
            <a:fillRect/>
          </a:stretch>
        </p:blipFill>
        <p:spPr bwMode="auto">
          <a:xfrm>
            <a:off x="714348" y="1357298"/>
            <a:ext cx="3045619" cy="2570157"/>
          </a:xfrm>
          <a:prstGeom prst="rect">
            <a:avLst/>
          </a:prstGeom>
          <a:noFill/>
          <a:ln w="9525">
            <a:noFill/>
            <a:miter lim="800000"/>
            <a:headEnd/>
            <a:tailEnd/>
          </a:ln>
          <a:effectLst/>
        </p:spPr>
      </p:pic>
      <p:sp>
        <p:nvSpPr>
          <p:cNvPr id="6" name="Заголовок 1"/>
          <p:cNvSpPr>
            <a:spLocks noGrp="1"/>
          </p:cNvSpPr>
          <p:nvPr>
            <p:ph type="title"/>
          </p:nvPr>
        </p:nvSpPr>
        <p:spPr>
          <a:xfrm>
            <a:off x="428596" y="0"/>
            <a:ext cx="8229600" cy="1143000"/>
          </a:xfrm>
        </p:spPr>
        <p:txBody>
          <a:bodyPr>
            <a:normAutofit/>
          </a:bodyPr>
          <a:lstStyle/>
          <a:p>
            <a:r>
              <a:rPr lang="ru-RU" sz="3200" b="1" dirty="0" smtClean="0">
                <a:solidFill>
                  <a:srgbClr val="C00000"/>
                </a:solidFill>
              </a:rPr>
              <a:t>Соблюдай правила пожарной безопасности</a:t>
            </a:r>
            <a:endParaRPr lang="ru-RU" sz="3200" dirty="0"/>
          </a:p>
        </p:txBody>
      </p:sp>
      <p:sp>
        <p:nvSpPr>
          <p:cNvPr id="5" name="Подзаголовок 4"/>
          <p:cNvSpPr txBox="1">
            <a:spLocks/>
          </p:cNvSpPr>
          <p:nvPr/>
        </p:nvSpPr>
        <p:spPr>
          <a:xfrm>
            <a:off x="4214810" y="1428736"/>
            <a:ext cx="4471974" cy="1752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Свечи елку украшают,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Красоту ей придают,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Но</a:t>
            </a:r>
            <a:r>
              <a:rPr kumimoji="0" lang="ru-RU" sz="2400" b="1" i="0" u="none" strike="noStrike" kern="1200" cap="none" spc="0" normalizeH="0" noProof="0" dirty="0" smtClean="0">
                <a:ln>
                  <a:noFill/>
                </a:ln>
                <a:solidFill>
                  <a:srgbClr val="7030A0"/>
                </a:solidFill>
                <a:effectLst/>
                <a:uLnTx/>
                <a:uFillTx/>
                <a:latin typeface="+mn-lt"/>
                <a:ea typeface="+mn-ea"/>
                <a:cs typeface="+mn-cs"/>
              </a:rPr>
              <a:t> пожаром угрожают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baseline="0" dirty="0" smtClean="0">
                <a:solidFill>
                  <a:srgbClr val="7030A0"/>
                </a:solidFill>
              </a:rPr>
              <a:t>И</a:t>
            </a:r>
            <a:r>
              <a:rPr lang="ru-RU" sz="2400" b="1" dirty="0" smtClean="0">
                <a:solidFill>
                  <a:srgbClr val="7030A0"/>
                </a:solidFill>
              </a:rPr>
              <a:t> беду вам принесут!</a:t>
            </a:r>
            <a:endParaRPr kumimoji="0" lang="ru-RU" sz="2400" b="1" i="0" u="none" strike="noStrike" kern="1200" cap="none" spc="0" normalizeH="0" baseline="0" noProof="0" dirty="0">
              <a:ln>
                <a:noFill/>
              </a:ln>
              <a:solidFill>
                <a:srgbClr val="7030A0"/>
              </a:solidFill>
              <a:effectLst/>
              <a:uLnTx/>
              <a:uFillTx/>
              <a:latin typeface="+mn-lt"/>
              <a:ea typeface="+mn-ea"/>
              <a:cs typeface="+mn-cs"/>
            </a:endParaRPr>
          </a:p>
        </p:txBody>
      </p:sp>
      <p:sp>
        <p:nvSpPr>
          <p:cNvPr id="7" name="Подзаголовок 4"/>
          <p:cNvSpPr txBox="1">
            <a:spLocks/>
          </p:cNvSpPr>
          <p:nvPr/>
        </p:nvSpPr>
        <p:spPr>
          <a:xfrm>
            <a:off x="357158" y="4429132"/>
            <a:ext cx="4471974" cy="1752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Тополиный пух горит,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Пламя к зданию бежит…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Наигрался наш малыш,</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А дома стоят без крыш!</a:t>
            </a:r>
            <a:endParaRPr kumimoji="0" lang="ru-RU" sz="2400" b="1" i="0" u="none" strike="noStrike" kern="1200" cap="none" spc="0" normalizeH="0" baseline="0" noProof="0" dirty="0">
              <a:ln>
                <a:noFill/>
              </a:ln>
              <a:solidFill>
                <a:srgbClr val="7030A0"/>
              </a:solidFill>
              <a:effectLst/>
              <a:uLnTx/>
              <a:uFillTx/>
              <a:latin typeface="+mn-lt"/>
              <a:ea typeface="+mn-ea"/>
              <a:cs typeface="+mn-cs"/>
            </a:endParaRPr>
          </a:p>
        </p:txBody>
      </p:sp>
    </p:spTree>
  </p:cSld>
  <p:clrMapOvr>
    <a:masterClrMapping/>
  </p:clrMapOvr>
  <p:transition advTm="2010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diamond(in)">
                                      <p:cBhvr>
                                        <p:cTn id="7" dur="500"/>
                                        <p:tgtEl>
                                          <p:spTgt spid="2051"/>
                                        </p:tgtEl>
                                      </p:cBhvr>
                                    </p:animEffect>
                                  </p:childTnLst>
                                </p:cTn>
                              </p:par>
                              <p:par>
                                <p:cTn id="8" presetID="8" presetClass="entr" presetSubtype="16"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diamond(in)">
                                      <p:cBhvr>
                                        <p:cTn id="10" dur="500"/>
                                        <p:tgtEl>
                                          <p:spTgt spid="2050"/>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329642" cy="1131910"/>
          </a:xfrm>
        </p:spPr>
        <p:txBody>
          <a:bodyPr>
            <a:normAutofit/>
          </a:bodyPr>
          <a:lstStyle/>
          <a:p>
            <a:r>
              <a:rPr lang="ru-RU" sz="3200" b="1" dirty="0" smtClean="0">
                <a:solidFill>
                  <a:srgbClr val="C00000"/>
                </a:solidFill>
              </a:rPr>
              <a:t>Соблюдай правила пожарной безопасности</a:t>
            </a:r>
            <a:endParaRPr lang="ru-RU" sz="3200" dirty="0"/>
          </a:p>
        </p:txBody>
      </p:sp>
      <p:pic>
        <p:nvPicPr>
          <p:cNvPr id="5122" name="Picture 2"/>
          <p:cNvPicPr>
            <a:picLocks noGrp="1" noChangeAspect="1" noChangeArrowheads="1"/>
          </p:cNvPicPr>
          <p:nvPr>
            <p:ph idx="1"/>
          </p:nvPr>
        </p:nvPicPr>
        <p:blipFill>
          <a:blip r:embed="rId3" cstate="screen"/>
          <a:srcRect/>
          <a:stretch>
            <a:fillRect/>
          </a:stretch>
        </p:blipFill>
        <p:spPr bwMode="auto">
          <a:xfrm>
            <a:off x="571472" y="1142984"/>
            <a:ext cx="2786082" cy="2457884"/>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cstate="screen"/>
          <a:srcRect/>
          <a:stretch>
            <a:fillRect/>
          </a:stretch>
        </p:blipFill>
        <p:spPr bwMode="auto">
          <a:xfrm>
            <a:off x="5929322" y="3714752"/>
            <a:ext cx="2643206" cy="2475230"/>
          </a:xfrm>
          <a:prstGeom prst="rect">
            <a:avLst/>
          </a:prstGeom>
          <a:noFill/>
          <a:ln w="9525">
            <a:noFill/>
            <a:miter lim="800000"/>
            <a:headEnd/>
            <a:tailEnd/>
          </a:ln>
          <a:effectLst/>
        </p:spPr>
      </p:pic>
      <p:sp>
        <p:nvSpPr>
          <p:cNvPr id="5" name="Подзаголовок 4"/>
          <p:cNvSpPr txBox="1">
            <a:spLocks/>
          </p:cNvSpPr>
          <p:nvPr/>
        </p:nvSpPr>
        <p:spPr>
          <a:xfrm>
            <a:off x="4214810" y="1428736"/>
            <a:ext cx="4471974" cy="1752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Если все приборы разом</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Ты в одну розетку включишь,</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То</a:t>
            </a:r>
            <a:r>
              <a:rPr kumimoji="0" lang="ru-RU" sz="2400" b="1" i="0" u="none" strike="noStrike" kern="1200" cap="none" spc="0" normalizeH="0" noProof="0" dirty="0" smtClean="0">
                <a:ln>
                  <a:noFill/>
                </a:ln>
                <a:solidFill>
                  <a:srgbClr val="7030A0"/>
                </a:solidFill>
                <a:effectLst/>
                <a:uLnTx/>
                <a:uFillTx/>
                <a:latin typeface="+mn-lt"/>
                <a:ea typeface="+mn-ea"/>
                <a:cs typeface="+mn-cs"/>
              </a:rPr>
              <a:t> пожар проводки сразу</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baseline="0" dirty="0" smtClean="0">
                <a:solidFill>
                  <a:srgbClr val="7030A0"/>
                </a:solidFill>
              </a:rPr>
              <a:t>В</a:t>
            </a:r>
            <a:r>
              <a:rPr lang="ru-RU" sz="2400" b="1" dirty="0" smtClean="0">
                <a:solidFill>
                  <a:srgbClr val="7030A0"/>
                </a:solidFill>
              </a:rPr>
              <a:t> этой комнате получишь!</a:t>
            </a:r>
            <a:endParaRPr kumimoji="0" lang="ru-RU" sz="2400" b="1" i="0" u="none" strike="noStrike" kern="1200" cap="none" spc="0" normalizeH="0" baseline="0" noProof="0" dirty="0">
              <a:ln>
                <a:noFill/>
              </a:ln>
              <a:solidFill>
                <a:srgbClr val="7030A0"/>
              </a:solidFill>
              <a:effectLst/>
              <a:uLnTx/>
              <a:uFillTx/>
              <a:latin typeface="+mn-lt"/>
              <a:ea typeface="+mn-ea"/>
              <a:cs typeface="+mn-cs"/>
            </a:endParaRPr>
          </a:p>
        </p:txBody>
      </p:sp>
      <p:sp>
        <p:nvSpPr>
          <p:cNvPr id="6" name="Подзаголовок 4"/>
          <p:cNvSpPr txBox="1">
            <a:spLocks/>
          </p:cNvSpPr>
          <p:nvPr/>
        </p:nvSpPr>
        <p:spPr>
          <a:xfrm>
            <a:off x="785786" y="4286256"/>
            <a:ext cx="4471974" cy="1752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Спицы в розетку засунул едва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Искры и пламя – до потолка</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7030A0"/>
                </a:solidFill>
                <a:effectLst/>
                <a:uLnTx/>
                <a:uFillTx/>
                <a:latin typeface="+mn-lt"/>
                <a:ea typeface="+mn-ea"/>
                <a:cs typeface="+mn-cs"/>
              </a:rPr>
              <a:t>То, что ты ещё живой,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ru-RU" sz="2400" b="1" dirty="0" smtClean="0">
                <a:solidFill>
                  <a:srgbClr val="7030A0"/>
                </a:solidFill>
              </a:rPr>
              <a:t>Повезло тебе, «герой»!</a:t>
            </a:r>
            <a:endParaRPr kumimoji="0" lang="ru-RU" sz="2400" b="1" i="0" u="none" strike="noStrike" kern="1200" cap="none" spc="0" normalizeH="0" baseline="0" noProof="0" dirty="0">
              <a:ln>
                <a:noFill/>
              </a:ln>
              <a:solidFill>
                <a:srgbClr val="7030A0"/>
              </a:solidFill>
              <a:effectLst/>
              <a:uLnTx/>
              <a:uFillTx/>
              <a:latin typeface="+mn-lt"/>
              <a:ea typeface="+mn-ea"/>
              <a:cs typeface="+mn-cs"/>
            </a:endParaRPr>
          </a:p>
        </p:txBody>
      </p:sp>
    </p:spTree>
  </p:cSld>
  <p:clrMapOvr>
    <a:masterClrMapping/>
  </p:clrMapOvr>
  <p:transition advTm="2054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500"/>
                                        <p:tgtEl>
                                          <p:spTgt spid="5122"/>
                                        </p:tgtEl>
                                      </p:cBhvr>
                                    </p:animEffect>
                                  </p:childTnLst>
                                </p:cTn>
                              </p:par>
                              <p:par>
                                <p:cTn id="8" presetID="8" presetClass="entr" presetSubtype="16" fill="hold"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diamond(in)">
                                      <p:cBhvr>
                                        <p:cTn id="10" dur="500"/>
                                        <p:tgtEl>
                                          <p:spTgt spid="5123"/>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screen"/>
          <a:tile tx="0" ty="0" sx="100000" sy="100000" flip="none" algn="tl"/>
        </a:blipFill>
        <a:effectLst/>
      </p:bgPr>
    </p:bg>
    <p:spTree>
      <p:nvGrpSpPr>
        <p:cNvPr id="1" name=""/>
        <p:cNvGrpSpPr/>
        <p:nvPr/>
      </p:nvGrpSpPr>
      <p:grpSpPr>
        <a:xfrm>
          <a:off x="0" y="0"/>
          <a:ext cx="0" cy="0"/>
          <a:chOff x="0" y="0"/>
          <a:chExt cx="0" cy="0"/>
        </a:xfrm>
      </p:grpSpPr>
      <p:pic>
        <p:nvPicPr>
          <p:cNvPr id="18" name="Picture 2" descr="C:\Users\Светлана\Documents\Мои результаты сканирования\сканирование0047.jpg"/>
          <p:cNvPicPr>
            <a:picLocks noChangeAspect="1" noChangeArrowheads="1"/>
          </p:cNvPicPr>
          <p:nvPr/>
        </p:nvPicPr>
        <p:blipFill>
          <a:blip r:embed="rId3" cstate="screen">
            <a:lum bright="8000"/>
          </a:blip>
          <a:srcRect r="-26" b="-27"/>
          <a:stretch>
            <a:fillRect/>
          </a:stretch>
        </p:blipFill>
        <p:spPr bwMode="auto">
          <a:xfrm>
            <a:off x="5143500" y="0"/>
            <a:ext cx="4000500" cy="6572250"/>
          </a:xfrm>
          <a:prstGeom prst="rect">
            <a:avLst/>
          </a:prstGeom>
          <a:noFill/>
          <a:ln w="9525">
            <a:noFill/>
            <a:miter lim="800000"/>
            <a:headEnd/>
            <a:tailEnd/>
          </a:ln>
        </p:spPr>
      </p:pic>
      <p:sp>
        <p:nvSpPr>
          <p:cNvPr id="2" name="Заголовок 1"/>
          <p:cNvSpPr>
            <a:spLocks noGrp="1"/>
          </p:cNvSpPr>
          <p:nvPr>
            <p:ph type="title"/>
          </p:nvPr>
        </p:nvSpPr>
        <p:spPr>
          <a:xfrm>
            <a:off x="0" y="0"/>
            <a:ext cx="8358214" cy="857232"/>
          </a:xfrm>
        </p:spPr>
        <p:txBody>
          <a:bodyPr>
            <a:normAutofit fontScale="90000"/>
          </a:bodyPr>
          <a:lstStyle/>
          <a:p>
            <a:pPr algn="l"/>
            <a:r>
              <a:rPr lang="ru-RU" b="1" dirty="0" smtClean="0">
                <a:solidFill>
                  <a:srgbClr val="C00000"/>
                </a:solidFill>
              </a:rPr>
              <a:t>Ликвидация и локализация пожара</a:t>
            </a:r>
            <a:endParaRPr lang="ru-RU" dirty="0"/>
          </a:p>
        </p:txBody>
      </p:sp>
      <p:sp>
        <p:nvSpPr>
          <p:cNvPr id="3" name="Содержимое 2"/>
          <p:cNvSpPr>
            <a:spLocks noGrp="1"/>
          </p:cNvSpPr>
          <p:nvPr>
            <p:ph idx="1"/>
          </p:nvPr>
        </p:nvSpPr>
        <p:spPr>
          <a:xfrm>
            <a:off x="0" y="785794"/>
            <a:ext cx="7143768" cy="5072098"/>
          </a:xfrm>
        </p:spPr>
        <p:txBody>
          <a:bodyPr>
            <a:noAutofit/>
          </a:bodyPr>
          <a:lstStyle/>
          <a:p>
            <a:pPr>
              <a:buNone/>
            </a:pPr>
            <a:r>
              <a:rPr lang="ru-RU" sz="2800" dirty="0" smtClean="0"/>
              <a:t> 	</a:t>
            </a:r>
            <a:r>
              <a:rPr lang="ru-RU" sz="2400" b="1" dirty="0" smtClean="0"/>
              <a:t>Необходимо знать, что почти все пожары, исключая пожары, возникшие из-за взрывов, бывают вначале небольшими, их легко затушить. Бытует мнение, что в первую минуту для тушения пожара достаточно одного стакана воды, во вторую - три ведра, а в третью и цистерны не хватит. Поэтому следует быстро реагировать на возгорание, используя все доступные средства для тушения огня (вода, мокрая тряпка, песок). Горящие легковоспламеняющиеся жидкости тушить водой неэффективно. Лучше воспользоваться куском плотной мокрой ткани</a:t>
            </a:r>
          </a:p>
        </p:txBody>
      </p:sp>
      <p:grpSp>
        <p:nvGrpSpPr>
          <p:cNvPr id="4" name="Группа 3"/>
          <p:cNvGrpSpPr/>
          <p:nvPr/>
        </p:nvGrpSpPr>
        <p:grpSpPr>
          <a:xfrm>
            <a:off x="0" y="4572008"/>
            <a:ext cx="9144000" cy="2285992"/>
            <a:chOff x="0" y="4572008"/>
            <a:chExt cx="9144000" cy="2285992"/>
          </a:xfrm>
        </p:grpSpPr>
        <p:pic>
          <p:nvPicPr>
            <p:cNvPr id="5" name="Picture 13" descr="Рисунок1"/>
            <p:cNvPicPr>
              <a:picLocks noChangeAspect="1" noChangeArrowheads="1" noCrop="1"/>
            </p:cNvPicPr>
            <p:nvPr/>
          </p:nvPicPr>
          <p:blipFill>
            <a:blip r:embed="rId4" cstate="screen"/>
            <a:srcRect/>
            <a:stretch>
              <a:fillRect/>
            </a:stretch>
          </p:blipFill>
          <p:spPr>
            <a:xfrm>
              <a:off x="4241843" y="6215082"/>
              <a:ext cx="740314" cy="642918"/>
            </a:xfrm>
            <a:prstGeom prst="rect">
              <a:avLst/>
            </a:prstGeom>
            <a:noFill/>
          </p:spPr>
        </p:pic>
        <p:pic>
          <p:nvPicPr>
            <p:cNvPr id="6" name="Picture 13" descr="Рисунок1"/>
            <p:cNvPicPr>
              <a:picLocks noChangeAspect="1" noChangeArrowheads="1" noCrop="1"/>
            </p:cNvPicPr>
            <p:nvPr/>
          </p:nvPicPr>
          <p:blipFill>
            <a:blip r:embed="rId4" cstate="screen"/>
            <a:srcRect/>
            <a:stretch>
              <a:fillRect/>
            </a:stretch>
          </p:blipFill>
          <p:spPr>
            <a:xfrm>
              <a:off x="0" y="5786454"/>
              <a:ext cx="740314" cy="1071546"/>
            </a:xfrm>
            <a:prstGeom prst="rect">
              <a:avLst/>
            </a:prstGeom>
            <a:noFill/>
          </p:spPr>
        </p:pic>
        <p:pic>
          <p:nvPicPr>
            <p:cNvPr id="7" name="Picture 13" descr="Рисунок1"/>
            <p:cNvPicPr>
              <a:picLocks noChangeAspect="1" noChangeArrowheads="1" noCrop="1"/>
            </p:cNvPicPr>
            <p:nvPr/>
          </p:nvPicPr>
          <p:blipFill>
            <a:blip r:embed="rId4" cstate="screen"/>
            <a:srcRect/>
            <a:stretch>
              <a:fillRect/>
            </a:stretch>
          </p:blipFill>
          <p:spPr>
            <a:xfrm>
              <a:off x="4962162" y="5929330"/>
              <a:ext cx="740314" cy="928670"/>
            </a:xfrm>
            <a:prstGeom prst="rect">
              <a:avLst/>
            </a:prstGeom>
            <a:noFill/>
          </p:spPr>
        </p:pic>
        <p:pic>
          <p:nvPicPr>
            <p:cNvPr id="8" name="Picture 13" descr="Рисунок1"/>
            <p:cNvPicPr>
              <a:picLocks noChangeAspect="1" noChangeArrowheads="1" noCrop="1"/>
            </p:cNvPicPr>
            <p:nvPr/>
          </p:nvPicPr>
          <p:blipFill>
            <a:blip r:embed="rId4" cstate="screen"/>
            <a:srcRect/>
            <a:stretch>
              <a:fillRect/>
            </a:stretch>
          </p:blipFill>
          <p:spPr>
            <a:xfrm>
              <a:off x="6322764" y="5643578"/>
              <a:ext cx="740314" cy="1214422"/>
            </a:xfrm>
            <a:prstGeom prst="rect">
              <a:avLst/>
            </a:prstGeom>
            <a:noFill/>
          </p:spPr>
        </p:pic>
        <p:pic>
          <p:nvPicPr>
            <p:cNvPr id="9" name="Picture 13" descr="Рисунок1"/>
            <p:cNvPicPr>
              <a:picLocks noChangeAspect="1" noChangeArrowheads="1" noCrop="1"/>
            </p:cNvPicPr>
            <p:nvPr/>
          </p:nvPicPr>
          <p:blipFill>
            <a:blip r:embed="rId4" cstate="screen"/>
            <a:srcRect/>
            <a:stretch>
              <a:fillRect/>
            </a:stretch>
          </p:blipFill>
          <p:spPr>
            <a:xfrm>
              <a:off x="7043084" y="6215082"/>
              <a:ext cx="740314" cy="642918"/>
            </a:xfrm>
            <a:prstGeom prst="rect">
              <a:avLst/>
            </a:prstGeom>
            <a:noFill/>
          </p:spPr>
        </p:pic>
        <p:pic>
          <p:nvPicPr>
            <p:cNvPr id="10" name="Picture 13" descr="Рисунок1"/>
            <p:cNvPicPr>
              <a:picLocks noChangeAspect="1" noChangeArrowheads="1" noCrop="1"/>
            </p:cNvPicPr>
            <p:nvPr/>
          </p:nvPicPr>
          <p:blipFill>
            <a:blip r:embed="rId4" cstate="screen"/>
            <a:srcRect/>
            <a:stretch>
              <a:fillRect/>
            </a:stretch>
          </p:blipFill>
          <p:spPr>
            <a:xfrm>
              <a:off x="7763403" y="5786454"/>
              <a:ext cx="740314" cy="1071546"/>
            </a:xfrm>
            <a:prstGeom prst="rect">
              <a:avLst/>
            </a:prstGeom>
            <a:noFill/>
          </p:spPr>
        </p:pic>
        <p:pic>
          <p:nvPicPr>
            <p:cNvPr id="11" name="Picture 13" descr="Рисунок1"/>
            <p:cNvPicPr>
              <a:picLocks noChangeAspect="1" noChangeArrowheads="1" noCrop="1"/>
            </p:cNvPicPr>
            <p:nvPr/>
          </p:nvPicPr>
          <p:blipFill>
            <a:blip r:embed="rId4" cstate="screen"/>
            <a:srcRect/>
            <a:stretch>
              <a:fillRect/>
            </a:stretch>
          </p:blipFill>
          <p:spPr>
            <a:xfrm>
              <a:off x="8403686" y="4572008"/>
              <a:ext cx="740314" cy="2285992"/>
            </a:xfrm>
            <a:prstGeom prst="rect">
              <a:avLst/>
            </a:prstGeom>
            <a:noFill/>
          </p:spPr>
        </p:pic>
        <p:pic>
          <p:nvPicPr>
            <p:cNvPr id="12" name="Picture 13" descr="Рисунок1"/>
            <p:cNvPicPr>
              <a:picLocks noChangeAspect="1" noChangeArrowheads="1" noCrop="1"/>
            </p:cNvPicPr>
            <p:nvPr/>
          </p:nvPicPr>
          <p:blipFill>
            <a:blip r:embed="rId4" cstate="screen"/>
            <a:srcRect/>
            <a:stretch>
              <a:fillRect/>
            </a:stretch>
          </p:blipFill>
          <p:spPr>
            <a:xfrm>
              <a:off x="2881240" y="6072206"/>
              <a:ext cx="740314" cy="785794"/>
            </a:xfrm>
            <a:prstGeom prst="rect">
              <a:avLst/>
            </a:prstGeom>
            <a:noFill/>
          </p:spPr>
        </p:pic>
        <p:pic>
          <p:nvPicPr>
            <p:cNvPr id="13" name="Picture 13" descr="Рисунок1"/>
            <p:cNvPicPr>
              <a:picLocks noChangeAspect="1" noChangeArrowheads="1" noCrop="1"/>
            </p:cNvPicPr>
            <p:nvPr/>
          </p:nvPicPr>
          <p:blipFill>
            <a:blip r:embed="rId4" cstate="screen"/>
            <a:srcRect/>
            <a:stretch>
              <a:fillRect/>
            </a:stretch>
          </p:blipFill>
          <p:spPr>
            <a:xfrm>
              <a:off x="2160921" y="6357958"/>
              <a:ext cx="740314" cy="500042"/>
            </a:xfrm>
            <a:prstGeom prst="rect">
              <a:avLst/>
            </a:prstGeom>
            <a:noFill/>
          </p:spPr>
        </p:pic>
        <p:pic>
          <p:nvPicPr>
            <p:cNvPr id="14" name="Picture 13" descr="Рисунок1"/>
            <p:cNvPicPr>
              <a:picLocks noChangeAspect="1" noChangeArrowheads="1" noCrop="1"/>
            </p:cNvPicPr>
            <p:nvPr/>
          </p:nvPicPr>
          <p:blipFill>
            <a:blip r:embed="rId4" cstate="screen"/>
            <a:srcRect/>
            <a:stretch>
              <a:fillRect/>
            </a:stretch>
          </p:blipFill>
          <p:spPr>
            <a:xfrm>
              <a:off x="1440602" y="5500702"/>
              <a:ext cx="740314" cy="1357298"/>
            </a:xfrm>
            <a:prstGeom prst="rect">
              <a:avLst/>
            </a:prstGeom>
            <a:noFill/>
          </p:spPr>
        </p:pic>
        <p:pic>
          <p:nvPicPr>
            <p:cNvPr id="15" name="Picture 13" descr="Рисунок1"/>
            <p:cNvPicPr>
              <a:picLocks noChangeAspect="1" noChangeArrowheads="1" noCrop="1"/>
            </p:cNvPicPr>
            <p:nvPr/>
          </p:nvPicPr>
          <p:blipFill>
            <a:blip r:embed="rId4" cstate="screen"/>
            <a:srcRect/>
            <a:stretch>
              <a:fillRect/>
            </a:stretch>
          </p:blipFill>
          <p:spPr>
            <a:xfrm>
              <a:off x="720283" y="6215082"/>
              <a:ext cx="740314" cy="642918"/>
            </a:xfrm>
            <a:prstGeom prst="rect">
              <a:avLst/>
            </a:prstGeom>
            <a:noFill/>
          </p:spPr>
        </p:pic>
        <p:pic>
          <p:nvPicPr>
            <p:cNvPr id="16" name="Picture 13" descr="Рисунок1"/>
            <p:cNvPicPr>
              <a:picLocks noChangeAspect="1" noChangeArrowheads="1" noCrop="1"/>
            </p:cNvPicPr>
            <p:nvPr/>
          </p:nvPicPr>
          <p:blipFill>
            <a:blip r:embed="rId4" cstate="screen"/>
            <a:srcRect/>
            <a:stretch>
              <a:fillRect/>
            </a:stretch>
          </p:blipFill>
          <p:spPr>
            <a:xfrm>
              <a:off x="5682481" y="6500834"/>
              <a:ext cx="740314" cy="357166"/>
            </a:xfrm>
            <a:prstGeom prst="rect">
              <a:avLst/>
            </a:prstGeom>
            <a:noFill/>
          </p:spPr>
        </p:pic>
        <p:pic>
          <p:nvPicPr>
            <p:cNvPr id="17" name="Picture 13" descr="Рисунок1"/>
            <p:cNvPicPr>
              <a:picLocks noChangeAspect="1" noChangeArrowheads="1" noCrop="1"/>
            </p:cNvPicPr>
            <p:nvPr/>
          </p:nvPicPr>
          <p:blipFill>
            <a:blip r:embed="rId4" cstate="screen"/>
            <a:srcRect/>
            <a:stretch>
              <a:fillRect/>
            </a:stretch>
          </p:blipFill>
          <p:spPr>
            <a:xfrm>
              <a:off x="3521524" y="5715016"/>
              <a:ext cx="740314" cy="1142984"/>
            </a:xfrm>
            <a:prstGeom prst="rect">
              <a:avLst/>
            </a:prstGeom>
            <a:noFill/>
          </p:spPr>
        </p:pic>
      </p:grpSp>
    </p:spTree>
  </p:cSld>
  <p:clrMapOvr>
    <a:masterClrMapping/>
  </p:clrMapOvr>
  <p:transition advTm="2562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828</TotalTime>
  <Words>670</Words>
  <Application>Microsoft Office PowerPoint</Application>
  <PresentationFormat>Экран (4:3)</PresentationFormat>
  <Paragraphs>159</Paragraphs>
  <Slides>26</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Verdana</vt:lpstr>
      <vt:lpstr>Тема Office</vt:lpstr>
      <vt:lpstr>Презентация PowerPoint</vt:lpstr>
      <vt:lpstr> Подарил  Прометей Красный факел для людей, Чтобы жаром всех он грел, Чтоб в светильнике горел, Мясо жарил и варил, Страх на зверя наводил, Обжигал горшки, игрушки, Правил бронзовые пушки. Но, к несчастью, этот дар Вызывал не раз пожар. Как в костре трещат дрова, Загорелись лес, дома. И кидалось то огнище С адским ревом на жилище. Легче не пожар тушить,  А его предупредить! </vt:lpstr>
      <vt:lpstr>Презентация PowerPoint</vt:lpstr>
      <vt:lpstr>Презентация PowerPoint</vt:lpstr>
      <vt:lpstr>Причины возникновения пожара</vt:lpstr>
      <vt:lpstr>Соблюдай правила пожарной безопасности</vt:lpstr>
      <vt:lpstr>Соблюдай правила пожарной безопасности</vt:lpstr>
      <vt:lpstr>Соблюдай правила пожарной безопасности</vt:lpstr>
      <vt:lpstr>Ликвидация и локализация пожара</vt:lpstr>
      <vt:lpstr>Ликвидация и локализация пожара</vt:lpstr>
      <vt:lpstr>Мое поведение при пожаре</vt:lpstr>
      <vt:lpstr>Соблюдай правила пожарной безопасности</vt:lpstr>
      <vt:lpstr>Доктор рекомендует</vt:lpstr>
      <vt:lpstr>Викторина: «ПОИГРАЙКА»</vt:lpstr>
      <vt:lpstr>Отгадай загадку</vt:lpstr>
      <vt:lpstr>Отгадай загадку</vt:lpstr>
      <vt:lpstr>Ждем ответа</vt:lpstr>
      <vt:lpstr>Ждем ответа</vt:lpstr>
      <vt:lpstr>Народная мудрость</vt:lpstr>
      <vt:lpstr>Народная мудрость</vt:lpstr>
      <vt:lpstr>И в сказках бывает огонь</vt:lpstr>
      <vt:lpstr>Презентация PowerPoint</vt:lpstr>
      <vt:lpstr>Презентация PowerPoint</vt:lpstr>
      <vt:lpstr>Презентация PowerPoint</vt:lpstr>
      <vt:lpstr>Запомни</vt:lpstr>
      <vt:lpstr>Источники:</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FuckYouBill</dc:creator>
  <cp:lastModifiedBy>Учитель</cp:lastModifiedBy>
  <cp:revision>85</cp:revision>
  <dcterms:created xsi:type="dcterms:W3CDTF">2011-03-24T12:40:50Z</dcterms:created>
  <dcterms:modified xsi:type="dcterms:W3CDTF">2020-02-20T05:51:47Z</dcterms:modified>
</cp:coreProperties>
</file>